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71_99FD480E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sldIdLst>
    <p:sldId id="256" r:id="rId6"/>
    <p:sldId id="349" r:id="rId7"/>
    <p:sldId id="386" r:id="rId8"/>
    <p:sldId id="374" r:id="rId9"/>
    <p:sldId id="372" r:id="rId10"/>
    <p:sldId id="375" r:id="rId11"/>
    <p:sldId id="340" r:id="rId12"/>
    <p:sldId id="274" r:id="rId13"/>
    <p:sldId id="283" r:id="rId14"/>
    <p:sldId id="284" r:id="rId15"/>
    <p:sldId id="285" r:id="rId16"/>
    <p:sldId id="364" r:id="rId17"/>
    <p:sldId id="276" r:id="rId18"/>
    <p:sldId id="277" r:id="rId19"/>
    <p:sldId id="353" r:id="rId20"/>
    <p:sldId id="366" r:id="rId21"/>
    <p:sldId id="376" r:id="rId22"/>
    <p:sldId id="373" r:id="rId23"/>
    <p:sldId id="377" r:id="rId24"/>
    <p:sldId id="342" r:id="rId25"/>
    <p:sldId id="291" r:id="rId26"/>
    <p:sldId id="292" r:id="rId27"/>
    <p:sldId id="293" r:id="rId28"/>
    <p:sldId id="290" r:id="rId29"/>
    <p:sldId id="294" r:id="rId30"/>
    <p:sldId id="295" r:id="rId31"/>
    <p:sldId id="296" r:id="rId32"/>
    <p:sldId id="300" r:id="rId33"/>
    <p:sldId id="367" r:id="rId34"/>
    <p:sldId id="378" r:id="rId35"/>
    <p:sldId id="343" r:id="rId36"/>
    <p:sldId id="301" r:id="rId37"/>
    <p:sldId id="302" r:id="rId38"/>
    <p:sldId id="303" r:id="rId39"/>
    <p:sldId id="304" r:id="rId40"/>
    <p:sldId id="306" r:id="rId41"/>
    <p:sldId id="307" r:id="rId42"/>
    <p:sldId id="308" r:id="rId43"/>
    <p:sldId id="357" r:id="rId44"/>
    <p:sldId id="312" r:id="rId45"/>
    <p:sldId id="368" r:id="rId46"/>
    <p:sldId id="379" r:id="rId47"/>
    <p:sldId id="344" r:id="rId48"/>
    <p:sldId id="305" r:id="rId49"/>
    <p:sldId id="313" r:id="rId50"/>
    <p:sldId id="314" r:id="rId51"/>
    <p:sldId id="315" r:id="rId52"/>
    <p:sldId id="316" r:id="rId53"/>
    <p:sldId id="317" r:id="rId54"/>
    <p:sldId id="318" r:id="rId55"/>
    <p:sldId id="320" r:id="rId56"/>
    <p:sldId id="369" r:id="rId57"/>
    <p:sldId id="381" r:id="rId58"/>
    <p:sldId id="380" r:id="rId59"/>
    <p:sldId id="382" r:id="rId60"/>
    <p:sldId id="371" r:id="rId61"/>
    <p:sldId id="383" r:id="rId62"/>
    <p:sldId id="384" r:id="rId63"/>
    <p:sldId id="385" r:id="rId64"/>
    <p:sldId id="341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9" r:id="rId73"/>
    <p:sldId id="328" r:id="rId74"/>
    <p:sldId id="279" r:id="rId75"/>
    <p:sldId id="339" r:id="rId76"/>
    <p:sldId id="280" r:id="rId77"/>
    <p:sldId id="282" r:id="rId78"/>
    <p:sldId id="272" r:id="rId79"/>
  </p:sldIdLst>
  <p:sldSz cx="18288000" cy="10287000"/>
  <p:notesSz cx="6858000" cy="9144000"/>
  <p:embeddedFontLst>
    <p:embeddedFont>
      <p:font typeface="Open Sans" panose="020B0606030504020204" pitchFamily="34" charset="0"/>
      <p:regular r:id="rId80"/>
      <p:bold r:id="rId81"/>
      <p:italic r:id="rId82"/>
      <p:boldItalic r:id="rId83"/>
    </p:embeddedFont>
    <p:embeddedFont>
      <p:font typeface="Open Sans 1" panose="020B0604020202020204" charset="0"/>
      <p:regular r:id="rId84"/>
    </p:embeddedFont>
    <p:embeddedFont>
      <p:font typeface="Open Sans 1 Bold" panose="020B0604020202020204" charset="0"/>
      <p:regular r:id="rId85"/>
    </p:embeddedFont>
    <p:embeddedFont>
      <p:font typeface="Open Sans 2" panose="020B0604020202020204" charset="0"/>
      <p:regular r:id="rId86"/>
    </p:embeddedFont>
    <p:embeddedFont>
      <p:font typeface="Open Sans 2 Bold" panose="020B0604020202020204" charset="0"/>
      <p:regular r:id="rId87"/>
    </p:embeddedFont>
    <p:embeddedFont>
      <p:font typeface="Open Sans Bold" panose="020B0806030504020204" charset="0"/>
      <p:regular r:id="rId88"/>
      <p:bold r:id="rId8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7F56F6-EAAD-54A5-2710-2DDFAE08C8A5}" name="Theresa Rivera" initials="TR" userId="S::theresa@bestcasescenario.com.au::b1f197ad-5f35-4edf-bd0c-2c446dc234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1250"/>
    <a:srgbClr val="D55A39"/>
    <a:srgbClr val="FAB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1258" y="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4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font" Target="fonts/font5.fntdata"/><Relationship Id="rId89" Type="http://schemas.openxmlformats.org/officeDocument/2006/relationships/font" Target="fonts/font10.fntdata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1.xml"/><Relationship Id="rId90" Type="http://schemas.openxmlformats.org/officeDocument/2006/relationships/presProps" Target="presProps.xml"/><Relationship Id="rId95" Type="http://schemas.microsoft.com/office/2018/10/relationships/authors" Target="author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font" Target="fonts/font4.fntdata"/><Relationship Id="rId88" Type="http://schemas.openxmlformats.org/officeDocument/2006/relationships/font" Target="fonts/font9.fntdata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94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font" Target="fonts/font8.fntdata"/><Relationship Id="rId61" Type="http://schemas.openxmlformats.org/officeDocument/2006/relationships/slide" Target="slides/slide56.xml"/><Relationship Id="rId82" Type="http://schemas.openxmlformats.org/officeDocument/2006/relationships/font" Target="fonts/font3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 Murray" userId="9e1b444e-1a2d-4def-b867-fba48ee5d483" providerId="ADAL" clId="{EA5C8B0D-0FF3-4B95-A911-20195841749B}"/>
    <pc:docChg chg="custSel delSld modSld sldOrd">
      <pc:chgData name="Jen Murray" userId="9e1b444e-1a2d-4def-b867-fba48ee5d483" providerId="ADAL" clId="{EA5C8B0D-0FF3-4B95-A911-20195841749B}" dt="2025-08-14T10:14:53.707" v="54"/>
      <pc:docMkLst>
        <pc:docMk/>
      </pc:docMkLst>
      <pc:sldChg chg="del">
        <pc:chgData name="Jen Murray" userId="9e1b444e-1a2d-4def-b867-fba48ee5d483" providerId="ADAL" clId="{EA5C8B0D-0FF3-4B95-A911-20195841749B}" dt="2025-08-14T10:11:16.717" v="3" actId="47"/>
        <pc:sldMkLst>
          <pc:docMk/>
          <pc:sldMk cId="0" sldId="258"/>
        </pc:sldMkLst>
      </pc:sldChg>
      <pc:sldChg chg="del">
        <pc:chgData name="Jen Murray" userId="9e1b444e-1a2d-4def-b867-fba48ee5d483" providerId="ADAL" clId="{EA5C8B0D-0FF3-4B95-A911-20195841749B}" dt="2025-08-14T10:11:54.382" v="15" actId="47"/>
        <pc:sldMkLst>
          <pc:docMk/>
          <pc:sldMk cId="0" sldId="259"/>
        </pc:sldMkLst>
      </pc:sldChg>
      <pc:sldChg chg="del">
        <pc:chgData name="Jen Murray" userId="9e1b444e-1a2d-4def-b867-fba48ee5d483" providerId="ADAL" clId="{EA5C8B0D-0FF3-4B95-A911-20195841749B}" dt="2025-08-14T10:12:22.791" v="20" actId="47"/>
        <pc:sldMkLst>
          <pc:docMk/>
          <pc:sldMk cId="0" sldId="260"/>
        </pc:sldMkLst>
      </pc:sldChg>
      <pc:sldChg chg="del">
        <pc:chgData name="Jen Murray" userId="9e1b444e-1a2d-4def-b867-fba48ee5d483" providerId="ADAL" clId="{EA5C8B0D-0FF3-4B95-A911-20195841749B}" dt="2025-08-14T10:12:22.791" v="20" actId="47"/>
        <pc:sldMkLst>
          <pc:docMk/>
          <pc:sldMk cId="0" sldId="261"/>
        </pc:sldMkLst>
      </pc:sldChg>
      <pc:sldChg chg="del">
        <pc:chgData name="Jen Murray" userId="9e1b444e-1a2d-4def-b867-fba48ee5d483" providerId="ADAL" clId="{EA5C8B0D-0FF3-4B95-A911-20195841749B}" dt="2025-08-14T10:12:22.791" v="20" actId="47"/>
        <pc:sldMkLst>
          <pc:docMk/>
          <pc:sldMk cId="0" sldId="262"/>
        </pc:sldMkLst>
      </pc:sldChg>
      <pc:sldChg chg="del">
        <pc:chgData name="Jen Murray" userId="9e1b444e-1a2d-4def-b867-fba48ee5d483" providerId="ADAL" clId="{EA5C8B0D-0FF3-4B95-A911-20195841749B}" dt="2025-08-14T10:12:24.211" v="21" actId="47"/>
        <pc:sldMkLst>
          <pc:docMk/>
          <pc:sldMk cId="0" sldId="263"/>
        </pc:sldMkLst>
      </pc:sldChg>
      <pc:sldChg chg="del">
        <pc:chgData name="Jen Murray" userId="9e1b444e-1a2d-4def-b867-fba48ee5d483" providerId="ADAL" clId="{EA5C8B0D-0FF3-4B95-A911-20195841749B}" dt="2025-08-14T10:12:28.568" v="22" actId="47"/>
        <pc:sldMkLst>
          <pc:docMk/>
          <pc:sldMk cId="0" sldId="264"/>
        </pc:sldMkLst>
      </pc:sldChg>
      <pc:sldChg chg="del">
        <pc:chgData name="Jen Murray" userId="9e1b444e-1a2d-4def-b867-fba48ee5d483" providerId="ADAL" clId="{EA5C8B0D-0FF3-4B95-A911-20195841749B}" dt="2025-08-14T10:12:28.568" v="22" actId="47"/>
        <pc:sldMkLst>
          <pc:docMk/>
          <pc:sldMk cId="0" sldId="265"/>
        </pc:sldMkLst>
      </pc:sldChg>
      <pc:sldChg chg="del">
        <pc:chgData name="Jen Murray" userId="9e1b444e-1a2d-4def-b867-fba48ee5d483" providerId="ADAL" clId="{EA5C8B0D-0FF3-4B95-A911-20195841749B}" dt="2025-08-14T10:11:27.371" v="5" actId="47"/>
        <pc:sldMkLst>
          <pc:docMk/>
          <pc:sldMk cId="0" sldId="266"/>
        </pc:sldMkLst>
      </pc:sldChg>
      <pc:sldChg chg="del">
        <pc:chgData name="Jen Murray" userId="9e1b444e-1a2d-4def-b867-fba48ee5d483" providerId="ADAL" clId="{EA5C8B0D-0FF3-4B95-A911-20195841749B}" dt="2025-08-14T10:11:29.329" v="6" actId="47"/>
        <pc:sldMkLst>
          <pc:docMk/>
          <pc:sldMk cId="0" sldId="267"/>
        </pc:sldMkLst>
      </pc:sldChg>
      <pc:sldChg chg="del">
        <pc:chgData name="Jen Murray" userId="9e1b444e-1a2d-4def-b867-fba48ee5d483" providerId="ADAL" clId="{EA5C8B0D-0FF3-4B95-A911-20195841749B}" dt="2025-08-14T10:11:24.218" v="4" actId="47"/>
        <pc:sldMkLst>
          <pc:docMk/>
          <pc:sldMk cId="0" sldId="268"/>
        </pc:sldMkLst>
      </pc:sldChg>
      <pc:sldChg chg="del">
        <pc:chgData name="Jen Murray" userId="9e1b444e-1a2d-4def-b867-fba48ee5d483" providerId="ADAL" clId="{EA5C8B0D-0FF3-4B95-A911-20195841749B}" dt="2025-08-14T10:11:58.806" v="17" actId="47"/>
        <pc:sldMkLst>
          <pc:docMk/>
          <pc:sldMk cId="0" sldId="271"/>
        </pc:sldMkLst>
      </pc:sldChg>
      <pc:sldChg chg="modSp mod ord">
        <pc:chgData name="Jen Murray" userId="9e1b444e-1a2d-4def-b867-fba48ee5d483" providerId="ADAL" clId="{EA5C8B0D-0FF3-4B95-A911-20195841749B}" dt="2025-08-14T10:14:53.707" v="54"/>
        <pc:sldMkLst>
          <pc:docMk/>
          <pc:sldMk cId="0" sldId="272"/>
        </pc:sldMkLst>
        <pc:spChg chg="mod">
          <ac:chgData name="Jen Murray" userId="9e1b444e-1a2d-4def-b867-fba48ee5d483" providerId="ADAL" clId="{EA5C8B0D-0FF3-4B95-A911-20195841749B}" dt="2025-08-14T10:11:35.596" v="8" actId="1076"/>
          <ac:spMkLst>
            <pc:docMk/>
            <pc:sldMk cId="0" sldId="272"/>
            <ac:spMk id="15" creationId="{00000000-0000-0000-0000-000000000000}"/>
          </ac:spMkLst>
        </pc:spChg>
        <pc:spChg chg="mod">
          <ac:chgData name="Jen Murray" userId="9e1b444e-1a2d-4def-b867-fba48ee5d483" providerId="ADAL" clId="{EA5C8B0D-0FF3-4B95-A911-20195841749B}" dt="2025-08-14T10:11:42.459" v="11" actId="1076"/>
          <ac:spMkLst>
            <pc:docMk/>
            <pc:sldMk cId="0" sldId="272"/>
            <ac:spMk id="16" creationId="{00000000-0000-0000-0000-000000000000}"/>
          </ac:spMkLst>
        </pc:spChg>
        <pc:picChg chg="mod">
          <ac:chgData name="Jen Murray" userId="9e1b444e-1a2d-4def-b867-fba48ee5d483" providerId="ADAL" clId="{EA5C8B0D-0FF3-4B95-A911-20195841749B}" dt="2025-08-14T10:11:43.996" v="12" actId="1076"/>
          <ac:picMkLst>
            <pc:docMk/>
            <pc:sldMk cId="0" sldId="272"/>
            <ac:picMk id="17" creationId="{00000000-0000-0000-0000-000000000000}"/>
          </ac:picMkLst>
        </pc:picChg>
      </pc:sldChg>
      <pc:sldChg chg="del">
        <pc:chgData name="Jen Murray" userId="9e1b444e-1a2d-4def-b867-fba48ee5d483" providerId="ADAL" clId="{EA5C8B0D-0FF3-4B95-A911-20195841749B}" dt="2025-08-14T10:12:02.824" v="19" actId="47"/>
        <pc:sldMkLst>
          <pc:docMk/>
          <pc:sldMk cId="0" sldId="273"/>
        </pc:sldMkLst>
      </pc:sldChg>
      <pc:sldChg chg="del">
        <pc:chgData name="Jen Murray" userId="9e1b444e-1a2d-4def-b867-fba48ee5d483" providerId="ADAL" clId="{EA5C8B0D-0FF3-4B95-A911-20195841749B}" dt="2025-08-14T10:14:00.517" v="42" actId="47"/>
        <pc:sldMkLst>
          <pc:docMk/>
          <pc:sldMk cId="0" sldId="278"/>
        </pc:sldMkLst>
      </pc:sldChg>
      <pc:sldChg chg="del">
        <pc:chgData name="Jen Murray" userId="9e1b444e-1a2d-4def-b867-fba48ee5d483" providerId="ADAL" clId="{EA5C8B0D-0FF3-4B95-A911-20195841749B}" dt="2025-08-14T10:14:20.636" v="50" actId="47"/>
        <pc:sldMkLst>
          <pc:docMk/>
          <pc:sldMk cId="0" sldId="281"/>
        </pc:sldMkLst>
      </pc:sldChg>
      <pc:sldChg chg="del">
        <pc:chgData name="Jen Murray" userId="9e1b444e-1a2d-4def-b867-fba48ee5d483" providerId="ADAL" clId="{EA5C8B0D-0FF3-4B95-A911-20195841749B}" dt="2025-08-14T10:11:48.301" v="13" actId="47"/>
        <pc:sldMkLst>
          <pc:docMk/>
          <pc:sldMk cId="2385672891" sldId="286"/>
        </pc:sldMkLst>
      </pc:sldChg>
      <pc:sldChg chg="del">
        <pc:chgData name="Jen Murray" userId="9e1b444e-1a2d-4def-b867-fba48ee5d483" providerId="ADAL" clId="{EA5C8B0D-0FF3-4B95-A911-20195841749B}" dt="2025-08-14T10:11:51.835" v="14" actId="47"/>
        <pc:sldMkLst>
          <pc:docMk/>
          <pc:sldMk cId="270581552" sldId="287"/>
        </pc:sldMkLst>
      </pc:sldChg>
      <pc:sldChg chg="del">
        <pc:chgData name="Jen Murray" userId="9e1b444e-1a2d-4def-b867-fba48ee5d483" providerId="ADAL" clId="{EA5C8B0D-0FF3-4B95-A911-20195841749B}" dt="2025-08-14T10:11:54.382" v="15" actId="47"/>
        <pc:sldMkLst>
          <pc:docMk/>
          <pc:sldMk cId="1648724152" sldId="288"/>
        </pc:sldMkLst>
      </pc:sldChg>
      <pc:sldChg chg="del">
        <pc:chgData name="Jen Murray" userId="9e1b444e-1a2d-4def-b867-fba48ee5d483" providerId="ADAL" clId="{EA5C8B0D-0FF3-4B95-A911-20195841749B}" dt="2025-08-14T10:12:54.813" v="26" actId="47"/>
        <pc:sldMkLst>
          <pc:docMk/>
          <pc:sldMk cId="3654217446" sldId="297"/>
        </pc:sldMkLst>
      </pc:sldChg>
      <pc:sldChg chg="del">
        <pc:chgData name="Jen Murray" userId="9e1b444e-1a2d-4def-b867-fba48ee5d483" providerId="ADAL" clId="{EA5C8B0D-0FF3-4B95-A911-20195841749B}" dt="2025-08-14T10:12:56.077" v="27" actId="47"/>
        <pc:sldMkLst>
          <pc:docMk/>
          <pc:sldMk cId="1302942723" sldId="298"/>
        </pc:sldMkLst>
      </pc:sldChg>
      <pc:sldChg chg="del">
        <pc:chgData name="Jen Murray" userId="9e1b444e-1a2d-4def-b867-fba48ee5d483" providerId="ADAL" clId="{EA5C8B0D-0FF3-4B95-A911-20195841749B}" dt="2025-08-14T10:12:58.275" v="28" actId="47"/>
        <pc:sldMkLst>
          <pc:docMk/>
          <pc:sldMk cId="4221631643" sldId="299"/>
        </pc:sldMkLst>
      </pc:sldChg>
      <pc:sldChg chg="del">
        <pc:chgData name="Jen Murray" userId="9e1b444e-1a2d-4def-b867-fba48ee5d483" providerId="ADAL" clId="{EA5C8B0D-0FF3-4B95-A911-20195841749B}" dt="2025-08-14T10:13:10.091" v="31" actId="47"/>
        <pc:sldMkLst>
          <pc:docMk/>
          <pc:sldMk cId="1013200748" sldId="309"/>
        </pc:sldMkLst>
      </pc:sldChg>
      <pc:sldChg chg="del">
        <pc:chgData name="Jen Murray" userId="9e1b444e-1a2d-4def-b867-fba48ee5d483" providerId="ADAL" clId="{EA5C8B0D-0FF3-4B95-A911-20195841749B}" dt="2025-08-14T10:13:12.433" v="32" actId="47"/>
        <pc:sldMkLst>
          <pc:docMk/>
          <pc:sldMk cId="1471301337" sldId="310"/>
        </pc:sldMkLst>
      </pc:sldChg>
      <pc:sldChg chg="del">
        <pc:chgData name="Jen Murray" userId="9e1b444e-1a2d-4def-b867-fba48ee5d483" providerId="ADAL" clId="{EA5C8B0D-0FF3-4B95-A911-20195841749B}" dt="2025-08-14T10:13:15.521" v="33" actId="47"/>
        <pc:sldMkLst>
          <pc:docMk/>
          <pc:sldMk cId="3208670869" sldId="311"/>
        </pc:sldMkLst>
      </pc:sldChg>
      <pc:sldChg chg="delSp modSp mod">
        <pc:chgData name="Jen Murray" userId="9e1b444e-1a2d-4def-b867-fba48ee5d483" providerId="ADAL" clId="{EA5C8B0D-0FF3-4B95-A911-20195841749B}" dt="2025-08-14T10:14:32.840" v="52" actId="478"/>
        <pc:sldMkLst>
          <pc:docMk/>
          <pc:sldMk cId="49383221" sldId="313"/>
        </pc:sldMkLst>
        <pc:spChg chg="del mod">
          <ac:chgData name="Jen Murray" userId="9e1b444e-1a2d-4def-b867-fba48ee5d483" providerId="ADAL" clId="{EA5C8B0D-0FF3-4B95-A911-20195841749B}" dt="2025-08-14T10:14:32.840" v="52" actId="478"/>
          <ac:spMkLst>
            <pc:docMk/>
            <pc:sldMk cId="49383221" sldId="313"/>
            <ac:spMk id="34" creationId="{09EF1866-0FDA-34F9-22C1-E4F1768A2C4D}"/>
          </ac:spMkLst>
        </pc:spChg>
        <pc:spChg chg="mod">
          <ac:chgData name="Jen Murray" userId="9e1b444e-1a2d-4def-b867-fba48ee5d483" providerId="ADAL" clId="{EA5C8B0D-0FF3-4B95-A911-20195841749B}" dt="2025-08-14T10:13:33" v="35" actId="207"/>
          <ac:spMkLst>
            <pc:docMk/>
            <pc:sldMk cId="49383221" sldId="313"/>
            <ac:spMk id="35" creationId="{7053BBD5-260A-A99D-33C9-D371CF6CCDF5}"/>
          </ac:spMkLst>
        </pc:spChg>
      </pc:sldChg>
      <pc:sldChg chg="del">
        <pc:chgData name="Jen Murray" userId="9e1b444e-1a2d-4def-b867-fba48ee5d483" providerId="ADAL" clId="{EA5C8B0D-0FF3-4B95-A911-20195841749B}" dt="2025-08-14T10:13:39.071" v="36" actId="47"/>
        <pc:sldMkLst>
          <pc:docMk/>
          <pc:sldMk cId="906844032" sldId="319"/>
        </pc:sldMkLst>
      </pc:sldChg>
      <pc:sldChg chg="del">
        <pc:chgData name="Jen Murray" userId="9e1b444e-1a2d-4def-b867-fba48ee5d483" providerId="ADAL" clId="{EA5C8B0D-0FF3-4B95-A911-20195841749B}" dt="2025-08-14T10:13:54.787" v="39" actId="47"/>
        <pc:sldMkLst>
          <pc:docMk/>
          <pc:sldMk cId="1857773842" sldId="330"/>
        </pc:sldMkLst>
      </pc:sldChg>
      <pc:sldChg chg="del">
        <pc:chgData name="Jen Murray" userId="9e1b444e-1a2d-4def-b867-fba48ee5d483" providerId="ADAL" clId="{EA5C8B0D-0FF3-4B95-A911-20195841749B}" dt="2025-08-14T10:13:56.044" v="40" actId="47"/>
        <pc:sldMkLst>
          <pc:docMk/>
          <pc:sldMk cId="1634008404" sldId="331"/>
        </pc:sldMkLst>
      </pc:sldChg>
      <pc:sldChg chg="del">
        <pc:chgData name="Jen Murray" userId="9e1b444e-1a2d-4def-b867-fba48ee5d483" providerId="ADAL" clId="{EA5C8B0D-0FF3-4B95-A911-20195841749B}" dt="2025-08-14T10:13:58.681" v="41" actId="47"/>
        <pc:sldMkLst>
          <pc:docMk/>
          <pc:sldMk cId="208183302" sldId="332"/>
        </pc:sldMkLst>
      </pc:sldChg>
      <pc:sldChg chg="del">
        <pc:chgData name="Jen Murray" userId="9e1b444e-1a2d-4def-b867-fba48ee5d483" providerId="ADAL" clId="{EA5C8B0D-0FF3-4B95-A911-20195841749B}" dt="2025-08-14T10:14:06.598" v="45" actId="47"/>
        <pc:sldMkLst>
          <pc:docMk/>
          <pc:sldMk cId="3232619605" sldId="333"/>
        </pc:sldMkLst>
      </pc:sldChg>
      <pc:sldChg chg="del">
        <pc:chgData name="Jen Murray" userId="9e1b444e-1a2d-4def-b867-fba48ee5d483" providerId="ADAL" clId="{EA5C8B0D-0FF3-4B95-A911-20195841749B}" dt="2025-08-14T10:14:04.763" v="44" actId="47"/>
        <pc:sldMkLst>
          <pc:docMk/>
          <pc:sldMk cId="4054155392" sldId="334"/>
        </pc:sldMkLst>
      </pc:sldChg>
      <pc:sldChg chg="del">
        <pc:chgData name="Jen Murray" userId="9e1b444e-1a2d-4def-b867-fba48ee5d483" providerId="ADAL" clId="{EA5C8B0D-0FF3-4B95-A911-20195841749B}" dt="2025-08-14T10:14:08.475" v="46" actId="47"/>
        <pc:sldMkLst>
          <pc:docMk/>
          <pc:sldMk cId="1316468415" sldId="335"/>
        </pc:sldMkLst>
      </pc:sldChg>
      <pc:sldChg chg="del">
        <pc:chgData name="Jen Murray" userId="9e1b444e-1a2d-4def-b867-fba48ee5d483" providerId="ADAL" clId="{EA5C8B0D-0FF3-4B95-A911-20195841749B}" dt="2025-08-14T10:14:12.925" v="48" actId="47"/>
        <pc:sldMkLst>
          <pc:docMk/>
          <pc:sldMk cId="461197576" sldId="337"/>
        </pc:sldMkLst>
      </pc:sldChg>
      <pc:sldChg chg="del">
        <pc:chgData name="Jen Murray" userId="9e1b444e-1a2d-4def-b867-fba48ee5d483" providerId="ADAL" clId="{EA5C8B0D-0FF3-4B95-A911-20195841749B}" dt="2025-08-14T10:14:10.439" v="47" actId="47"/>
        <pc:sldMkLst>
          <pc:docMk/>
          <pc:sldMk cId="3438217167" sldId="338"/>
        </pc:sldMkLst>
      </pc:sldChg>
      <pc:sldChg chg="del">
        <pc:chgData name="Jen Murray" userId="9e1b444e-1a2d-4def-b867-fba48ee5d483" providerId="ADAL" clId="{EA5C8B0D-0FF3-4B95-A911-20195841749B}" dt="2025-08-14T10:12:22.791" v="20" actId="47"/>
        <pc:sldMkLst>
          <pc:docMk/>
          <pc:sldMk cId="3487311879" sldId="345"/>
        </pc:sldMkLst>
      </pc:sldChg>
      <pc:sldChg chg="del">
        <pc:chgData name="Jen Murray" userId="9e1b444e-1a2d-4def-b867-fba48ee5d483" providerId="ADAL" clId="{EA5C8B0D-0FF3-4B95-A911-20195841749B}" dt="2025-08-14T10:11:03.769" v="0" actId="47"/>
        <pc:sldMkLst>
          <pc:docMk/>
          <pc:sldMk cId="4004711745" sldId="346"/>
        </pc:sldMkLst>
      </pc:sldChg>
      <pc:sldChg chg="del">
        <pc:chgData name="Jen Murray" userId="9e1b444e-1a2d-4def-b867-fba48ee5d483" providerId="ADAL" clId="{EA5C8B0D-0FF3-4B95-A911-20195841749B}" dt="2025-08-14T10:11:05.699" v="1" actId="47"/>
        <pc:sldMkLst>
          <pc:docMk/>
          <pc:sldMk cId="764699073" sldId="347"/>
        </pc:sldMkLst>
      </pc:sldChg>
      <pc:sldChg chg="del">
        <pc:chgData name="Jen Murray" userId="9e1b444e-1a2d-4def-b867-fba48ee5d483" providerId="ADAL" clId="{EA5C8B0D-0FF3-4B95-A911-20195841749B}" dt="2025-08-14T10:11:56.515" v="16" actId="47"/>
        <pc:sldMkLst>
          <pc:docMk/>
          <pc:sldMk cId="1620823876" sldId="348"/>
        </pc:sldMkLst>
      </pc:sldChg>
      <pc:sldChg chg="del">
        <pc:chgData name="Jen Murray" userId="9e1b444e-1a2d-4def-b867-fba48ee5d483" providerId="ADAL" clId="{EA5C8B0D-0FF3-4B95-A911-20195841749B}" dt="2025-08-14T10:12:00.754" v="18" actId="47"/>
        <pc:sldMkLst>
          <pc:docMk/>
          <pc:sldMk cId="835514960" sldId="350"/>
        </pc:sldMkLst>
      </pc:sldChg>
      <pc:sldChg chg="del">
        <pc:chgData name="Jen Murray" userId="9e1b444e-1a2d-4def-b867-fba48ee5d483" providerId="ADAL" clId="{EA5C8B0D-0FF3-4B95-A911-20195841749B}" dt="2025-08-14T10:12:42.390" v="23" actId="47"/>
        <pc:sldMkLst>
          <pc:docMk/>
          <pc:sldMk cId="1693697631" sldId="351"/>
        </pc:sldMkLst>
      </pc:sldChg>
      <pc:sldChg chg="del">
        <pc:chgData name="Jen Murray" userId="9e1b444e-1a2d-4def-b867-fba48ee5d483" providerId="ADAL" clId="{EA5C8B0D-0FF3-4B95-A911-20195841749B}" dt="2025-08-14T10:12:43.897" v="24" actId="47"/>
        <pc:sldMkLst>
          <pc:docMk/>
          <pc:sldMk cId="75719102" sldId="352"/>
        </pc:sldMkLst>
      </pc:sldChg>
      <pc:sldChg chg="del">
        <pc:chgData name="Jen Murray" userId="9e1b444e-1a2d-4def-b867-fba48ee5d483" providerId="ADAL" clId="{EA5C8B0D-0FF3-4B95-A911-20195841749B}" dt="2025-08-14T10:12:46.226" v="25" actId="47"/>
        <pc:sldMkLst>
          <pc:docMk/>
          <pc:sldMk cId="2180411590" sldId="354"/>
        </pc:sldMkLst>
      </pc:sldChg>
      <pc:sldChg chg="del">
        <pc:chgData name="Jen Murray" userId="9e1b444e-1a2d-4def-b867-fba48ee5d483" providerId="ADAL" clId="{EA5C8B0D-0FF3-4B95-A911-20195841749B}" dt="2025-08-14T10:13:00.303" v="29" actId="47"/>
        <pc:sldMkLst>
          <pc:docMk/>
          <pc:sldMk cId="2386803650" sldId="355"/>
        </pc:sldMkLst>
      </pc:sldChg>
      <pc:sldChg chg="del">
        <pc:chgData name="Jen Murray" userId="9e1b444e-1a2d-4def-b867-fba48ee5d483" providerId="ADAL" clId="{EA5C8B0D-0FF3-4B95-A911-20195841749B}" dt="2025-08-14T10:13:02.261" v="30" actId="47"/>
        <pc:sldMkLst>
          <pc:docMk/>
          <pc:sldMk cId="558164274" sldId="356"/>
        </pc:sldMkLst>
      </pc:sldChg>
      <pc:sldChg chg="del">
        <pc:chgData name="Jen Murray" userId="9e1b444e-1a2d-4def-b867-fba48ee5d483" providerId="ADAL" clId="{EA5C8B0D-0FF3-4B95-A911-20195841749B}" dt="2025-08-14T10:13:17.627" v="34" actId="47"/>
        <pc:sldMkLst>
          <pc:docMk/>
          <pc:sldMk cId="1154785482" sldId="358"/>
        </pc:sldMkLst>
      </pc:sldChg>
      <pc:sldChg chg="del">
        <pc:chgData name="Jen Murray" userId="9e1b444e-1a2d-4def-b867-fba48ee5d483" providerId="ADAL" clId="{EA5C8B0D-0FF3-4B95-A911-20195841749B}" dt="2025-08-14T10:13:41.498" v="37" actId="47"/>
        <pc:sldMkLst>
          <pc:docMk/>
          <pc:sldMk cId="832649919" sldId="359"/>
        </pc:sldMkLst>
      </pc:sldChg>
      <pc:sldChg chg="del">
        <pc:chgData name="Jen Murray" userId="9e1b444e-1a2d-4def-b867-fba48ee5d483" providerId="ADAL" clId="{EA5C8B0D-0FF3-4B95-A911-20195841749B}" dt="2025-08-14T10:13:43.031" v="38" actId="47"/>
        <pc:sldMkLst>
          <pc:docMk/>
          <pc:sldMk cId="2295296222" sldId="360"/>
        </pc:sldMkLst>
      </pc:sldChg>
      <pc:sldChg chg="del">
        <pc:chgData name="Jen Murray" userId="9e1b444e-1a2d-4def-b867-fba48ee5d483" providerId="ADAL" clId="{EA5C8B0D-0FF3-4B95-A911-20195841749B}" dt="2025-08-14T10:14:01.850" v="43" actId="47"/>
        <pc:sldMkLst>
          <pc:docMk/>
          <pc:sldMk cId="3982540248" sldId="361"/>
        </pc:sldMkLst>
      </pc:sldChg>
      <pc:sldChg chg="del">
        <pc:chgData name="Jen Murray" userId="9e1b444e-1a2d-4def-b867-fba48ee5d483" providerId="ADAL" clId="{EA5C8B0D-0FF3-4B95-A911-20195841749B}" dt="2025-08-14T10:14:17.188" v="49" actId="47"/>
        <pc:sldMkLst>
          <pc:docMk/>
          <pc:sldMk cId="1717117652" sldId="362"/>
        </pc:sldMkLst>
      </pc:sldChg>
      <pc:sldChg chg="del">
        <pc:chgData name="Jen Murray" userId="9e1b444e-1a2d-4def-b867-fba48ee5d483" providerId="ADAL" clId="{EA5C8B0D-0FF3-4B95-A911-20195841749B}" dt="2025-08-14T10:11:09.080" v="2" actId="47"/>
        <pc:sldMkLst>
          <pc:docMk/>
          <pc:sldMk cId="2985133280" sldId="363"/>
        </pc:sldMkLst>
      </pc:sldChg>
    </pc:docChg>
  </pc:docChgLst>
</pc:chgInfo>
</file>

<file path=ppt/comments/modernComment_171_99FD480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6AD1B32-DF5E-49FB-872B-4EA0C29DE438}" authorId="{E57F56F6-EAAD-54A5-2710-2DDFAE08C8A5}" status="resolved" created="2025-08-11T13:36:08.16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583513102" sldId="369"/>
      <ac:spMk id="11" creationId="{3FD63709-A1F1-0FCD-8970-6E6CEAA3077A}"/>
    </ac:deMkLst>
    <p188:txBody>
      <a:bodyPr/>
      <a:lstStyle/>
      <a:p>
        <a:r>
          <a:rPr lang="en-PH"/>
          <a:t>Hi anna, I will update the layout tom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8-12T06:05:02.814" authorId="{E57F56F6-EAAD-54A5-2710-2DDFAE08C8A5}"/>
          </p223:rxn>
        </p223:reactions>
      </p:ext>
    </p188:extLst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5.png"/><Relationship Id="rId18" Type="http://schemas.openxmlformats.org/officeDocument/2006/relationships/image" Target="../media/image32.svg"/><Relationship Id="rId3" Type="http://schemas.openxmlformats.org/officeDocument/2006/relationships/image" Target="../media/image35.png"/><Relationship Id="rId21" Type="http://schemas.openxmlformats.org/officeDocument/2006/relationships/image" Target="../media/image39.gif"/><Relationship Id="rId7" Type="http://schemas.openxmlformats.org/officeDocument/2006/relationships/image" Target="../media/image27.png"/><Relationship Id="rId12" Type="http://schemas.openxmlformats.org/officeDocument/2006/relationships/image" Target="../media/image1.png"/><Relationship Id="rId17" Type="http://schemas.openxmlformats.org/officeDocument/2006/relationships/image" Target="../media/image31.png"/><Relationship Id="rId2" Type="http://schemas.openxmlformats.org/officeDocument/2006/relationships/image" Target="../media/image25.png"/><Relationship Id="rId16" Type="http://schemas.openxmlformats.org/officeDocument/2006/relationships/image" Target="../media/image14.pn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30.svg"/><Relationship Id="rId19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29.png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4.png"/><Relationship Id="rId18" Type="http://schemas.openxmlformats.org/officeDocument/2006/relationships/image" Target="../media/image41.jpeg"/><Relationship Id="rId3" Type="http://schemas.openxmlformats.org/officeDocument/2006/relationships/image" Target="../media/image36.svg"/><Relationship Id="rId7" Type="http://schemas.openxmlformats.org/officeDocument/2006/relationships/image" Target="../media/image15.png"/><Relationship Id="rId12" Type="http://schemas.openxmlformats.org/officeDocument/2006/relationships/image" Target="../media/image30.svg"/><Relationship Id="rId17" Type="http://schemas.openxmlformats.org/officeDocument/2006/relationships/image" Target="../media/image40.gif"/><Relationship Id="rId2" Type="http://schemas.openxmlformats.org/officeDocument/2006/relationships/image" Target="../media/image35.png"/><Relationship Id="rId16" Type="http://schemas.openxmlformats.org/officeDocument/2006/relationships/image" Target="../media/image39.gif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38.svg"/><Relationship Id="rId10" Type="http://schemas.openxmlformats.org/officeDocument/2006/relationships/image" Target="../media/image7.png"/><Relationship Id="rId19" Type="http://schemas.openxmlformats.org/officeDocument/2006/relationships/image" Target="../media/image42.jpe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5.png"/><Relationship Id="rId18" Type="http://schemas.openxmlformats.org/officeDocument/2006/relationships/image" Target="../media/image32.svg"/><Relationship Id="rId3" Type="http://schemas.openxmlformats.org/officeDocument/2006/relationships/image" Target="../media/image35.png"/><Relationship Id="rId21" Type="http://schemas.openxmlformats.org/officeDocument/2006/relationships/image" Target="../media/image39.gif"/><Relationship Id="rId7" Type="http://schemas.openxmlformats.org/officeDocument/2006/relationships/image" Target="../media/image27.png"/><Relationship Id="rId12" Type="http://schemas.openxmlformats.org/officeDocument/2006/relationships/image" Target="../media/image1.png"/><Relationship Id="rId17" Type="http://schemas.openxmlformats.org/officeDocument/2006/relationships/image" Target="../media/image31.png"/><Relationship Id="rId2" Type="http://schemas.openxmlformats.org/officeDocument/2006/relationships/image" Target="../media/image25.png"/><Relationship Id="rId16" Type="http://schemas.openxmlformats.org/officeDocument/2006/relationships/image" Target="../media/image14.pn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30.svg"/><Relationship Id="rId19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29.png"/><Relationship Id="rId1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4.png"/><Relationship Id="rId18" Type="http://schemas.openxmlformats.org/officeDocument/2006/relationships/image" Target="../media/image44.jpeg"/><Relationship Id="rId3" Type="http://schemas.openxmlformats.org/officeDocument/2006/relationships/image" Target="../media/image36.svg"/><Relationship Id="rId21" Type="http://schemas.openxmlformats.org/officeDocument/2006/relationships/image" Target="../media/image47.jpeg"/><Relationship Id="rId7" Type="http://schemas.openxmlformats.org/officeDocument/2006/relationships/image" Target="../media/image15.png"/><Relationship Id="rId12" Type="http://schemas.openxmlformats.org/officeDocument/2006/relationships/image" Target="../media/image30.svg"/><Relationship Id="rId17" Type="http://schemas.openxmlformats.org/officeDocument/2006/relationships/image" Target="../media/image40.gif"/><Relationship Id="rId2" Type="http://schemas.openxmlformats.org/officeDocument/2006/relationships/image" Target="../media/image35.png"/><Relationship Id="rId16" Type="http://schemas.openxmlformats.org/officeDocument/2006/relationships/image" Target="../media/image39.gif"/><Relationship Id="rId20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38.svg"/><Relationship Id="rId10" Type="http://schemas.openxmlformats.org/officeDocument/2006/relationships/image" Target="../media/image7.png"/><Relationship Id="rId19" Type="http://schemas.openxmlformats.org/officeDocument/2006/relationships/image" Target="../media/image45.jpe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5.png"/><Relationship Id="rId18" Type="http://schemas.openxmlformats.org/officeDocument/2006/relationships/image" Target="../media/image32.svg"/><Relationship Id="rId3" Type="http://schemas.openxmlformats.org/officeDocument/2006/relationships/image" Target="../media/image35.png"/><Relationship Id="rId21" Type="http://schemas.openxmlformats.org/officeDocument/2006/relationships/image" Target="../media/image39.gif"/><Relationship Id="rId7" Type="http://schemas.openxmlformats.org/officeDocument/2006/relationships/image" Target="../media/image27.png"/><Relationship Id="rId12" Type="http://schemas.openxmlformats.org/officeDocument/2006/relationships/image" Target="../media/image1.png"/><Relationship Id="rId17" Type="http://schemas.openxmlformats.org/officeDocument/2006/relationships/image" Target="../media/image31.png"/><Relationship Id="rId2" Type="http://schemas.openxmlformats.org/officeDocument/2006/relationships/image" Target="../media/image25.png"/><Relationship Id="rId16" Type="http://schemas.openxmlformats.org/officeDocument/2006/relationships/image" Target="../media/image14.pn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30.svg"/><Relationship Id="rId19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29.png"/><Relationship Id="rId1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4.png"/><Relationship Id="rId18" Type="http://schemas.openxmlformats.org/officeDocument/2006/relationships/image" Target="../media/image48.jpeg"/><Relationship Id="rId3" Type="http://schemas.openxmlformats.org/officeDocument/2006/relationships/image" Target="../media/image36.svg"/><Relationship Id="rId7" Type="http://schemas.openxmlformats.org/officeDocument/2006/relationships/image" Target="../media/image15.png"/><Relationship Id="rId12" Type="http://schemas.openxmlformats.org/officeDocument/2006/relationships/image" Target="../media/image30.svg"/><Relationship Id="rId17" Type="http://schemas.openxmlformats.org/officeDocument/2006/relationships/image" Target="../media/image40.gif"/><Relationship Id="rId2" Type="http://schemas.openxmlformats.org/officeDocument/2006/relationships/image" Target="../media/image35.png"/><Relationship Id="rId16" Type="http://schemas.openxmlformats.org/officeDocument/2006/relationships/image" Target="../media/image3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38.svg"/><Relationship Id="rId10" Type="http://schemas.openxmlformats.org/officeDocument/2006/relationships/image" Target="../media/image7.png"/><Relationship Id="rId19" Type="http://schemas.openxmlformats.org/officeDocument/2006/relationships/image" Target="../media/image49.jpe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5.png"/><Relationship Id="rId18" Type="http://schemas.openxmlformats.org/officeDocument/2006/relationships/image" Target="../media/image32.svg"/><Relationship Id="rId3" Type="http://schemas.openxmlformats.org/officeDocument/2006/relationships/image" Target="../media/image35.png"/><Relationship Id="rId21" Type="http://schemas.openxmlformats.org/officeDocument/2006/relationships/image" Target="../media/image39.gif"/><Relationship Id="rId7" Type="http://schemas.openxmlformats.org/officeDocument/2006/relationships/image" Target="../media/image27.png"/><Relationship Id="rId12" Type="http://schemas.openxmlformats.org/officeDocument/2006/relationships/image" Target="../media/image1.png"/><Relationship Id="rId17" Type="http://schemas.openxmlformats.org/officeDocument/2006/relationships/image" Target="../media/image31.png"/><Relationship Id="rId2" Type="http://schemas.openxmlformats.org/officeDocument/2006/relationships/image" Target="../media/image25.png"/><Relationship Id="rId16" Type="http://schemas.openxmlformats.org/officeDocument/2006/relationships/image" Target="../media/image14.pn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30.svg"/><Relationship Id="rId19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29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4.png"/><Relationship Id="rId18" Type="http://schemas.openxmlformats.org/officeDocument/2006/relationships/image" Target="../media/image50.jpeg"/><Relationship Id="rId3" Type="http://schemas.openxmlformats.org/officeDocument/2006/relationships/image" Target="../media/image36.svg"/><Relationship Id="rId21" Type="http://schemas.openxmlformats.org/officeDocument/2006/relationships/image" Target="../media/image53.jpeg"/><Relationship Id="rId7" Type="http://schemas.openxmlformats.org/officeDocument/2006/relationships/image" Target="../media/image15.png"/><Relationship Id="rId12" Type="http://schemas.openxmlformats.org/officeDocument/2006/relationships/image" Target="../media/image30.svg"/><Relationship Id="rId17" Type="http://schemas.openxmlformats.org/officeDocument/2006/relationships/image" Target="../media/image40.gif"/><Relationship Id="rId2" Type="http://schemas.openxmlformats.org/officeDocument/2006/relationships/image" Target="../media/image35.png"/><Relationship Id="rId16" Type="http://schemas.openxmlformats.org/officeDocument/2006/relationships/image" Target="../media/image39.gif"/><Relationship Id="rId20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38.svg"/><Relationship Id="rId10" Type="http://schemas.openxmlformats.org/officeDocument/2006/relationships/image" Target="../media/image7.png"/><Relationship Id="rId19" Type="http://schemas.openxmlformats.org/officeDocument/2006/relationships/image" Target="../media/image5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svg"/><Relationship Id="rId2" Type="http://schemas.microsoft.com/office/2018/10/relationships/comments" Target="../comments/modernComment_171_99FD480E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5.png"/><Relationship Id="rId18" Type="http://schemas.openxmlformats.org/officeDocument/2006/relationships/image" Target="../media/image32.svg"/><Relationship Id="rId3" Type="http://schemas.openxmlformats.org/officeDocument/2006/relationships/image" Target="../media/image35.png"/><Relationship Id="rId21" Type="http://schemas.openxmlformats.org/officeDocument/2006/relationships/image" Target="../media/image39.gif"/><Relationship Id="rId7" Type="http://schemas.openxmlformats.org/officeDocument/2006/relationships/image" Target="../media/image27.png"/><Relationship Id="rId12" Type="http://schemas.openxmlformats.org/officeDocument/2006/relationships/image" Target="../media/image1.png"/><Relationship Id="rId17" Type="http://schemas.openxmlformats.org/officeDocument/2006/relationships/image" Target="../media/image31.png"/><Relationship Id="rId2" Type="http://schemas.openxmlformats.org/officeDocument/2006/relationships/image" Target="../media/image25.png"/><Relationship Id="rId16" Type="http://schemas.openxmlformats.org/officeDocument/2006/relationships/image" Target="../media/image14.pn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30.svg"/><Relationship Id="rId19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29.png"/><Relationship Id="rId14" Type="http://schemas.openxmlformats.org/officeDocument/2006/relationships/image" Target="../media/image17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4.png"/><Relationship Id="rId18" Type="http://schemas.openxmlformats.org/officeDocument/2006/relationships/image" Target="../media/image54.jpeg"/><Relationship Id="rId3" Type="http://schemas.openxmlformats.org/officeDocument/2006/relationships/image" Target="../media/image36.svg"/><Relationship Id="rId7" Type="http://schemas.openxmlformats.org/officeDocument/2006/relationships/image" Target="../media/image15.png"/><Relationship Id="rId12" Type="http://schemas.openxmlformats.org/officeDocument/2006/relationships/image" Target="../media/image30.svg"/><Relationship Id="rId17" Type="http://schemas.openxmlformats.org/officeDocument/2006/relationships/image" Target="../media/image40.gif"/><Relationship Id="rId2" Type="http://schemas.openxmlformats.org/officeDocument/2006/relationships/image" Target="../media/image35.png"/><Relationship Id="rId16" Type="http://schemas.openxmlformats.org/officeDocument/2006/relationships/image" Target="../media/image39.gif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38.svg"/><Relationship Id="rId10" Type="http://schemas.openxmlformats.org/officeDocument/2006/relationships/image" Target="../media/image7.png"/><Relationship Id="rId19" Type="http://schemas.openxmlformats.org/officeDocument/2006/relationships/image" Target="../media/image55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20" Type="http://schemas.openxmlformats.org/officeDocument/2006/relationships/image" Target="../media/image5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15.png"/><Relationship Id="rId18" Type="http://schemas.openxmlformats.org/officeDocument/2006/relationships/image" Target="../media/image61.svg"/><Relationship Id="rId3" Type="http://schemas.openxmlformats.org/officeDocument/2006/relationships/image" Target="../media/image35.png"/><Relationship Id="rId21" Type="http://schemas.openxmlformats.org/officeDocument/2006/relationships/image" Target="../media/image39.gif"/><Relationship Id="rId7" Type="http://schemas.openxmlformats.org/officeDocument/2006/relationships/image" Target="../media/image27.png"/><Relationship Id="rId12" Type="http://schemas.openxmlformats.org/officeDocument/2006/relationships/image" Target="../media/image1.png"/><Relationship Id="rId17" Type="http://schemas.openxmlformats.org/officeDocument/2006/relationships/image" Target="../media/image31.png"/><Relationship Id="rId2" Type="http://schemas.openxmlformats.org/officeDocument/2006/relationships/image" Target="../media/image25.png"/><Relationship Id="rId16" Type="http://schemas.openxmlformats.org/officeDocument/2006/relationships/image" Target="../media/image14.png"/><Relationship Id="rId20" Type="http://schemas.openxmlformats.org/officeDocument/2006/relationships/image" Target="../media/image6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60.svg"/><Relationship Id="rId19" Type="http://schemas.openxmlformats.org/officeDocument/2006/relationships/image" Target="../media/image37.png"/><Relationship Id="rId4" Type="http://schemas.openxmlformats.org/officeDocument/2006/relationships/image" Target="../media/image58.svg"/><Relationship Id="rId9" Type="http://schemas.openxmlformats.org/officeDocument/2006/relationships/image" Target="../media/image29.png"/><Relationship Id="rId14" Type="http://schemas.openxmlformats.org/officeDocument/2006/relationships/image" Target="../media/image17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15.png"/><Relationship Id="rId18" Type="http://schemas.openxmlformats.org/officeDocument/2006/relationships/image" Target="../media/image34.sv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12" Type="http://schemas.openxmlformats.org/officeDocument/2006/relationships/image" Target="../media/image1.png"/><Relationship Id="rId17" Type="http://schemas.openxmlformats.org/officeDocument/2006/relationships/image" Target="../media/image33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11" Type="http://schemas.openxmlformats.org/officeDocument/2006/relationships/image" Target="../media/image2.png"/><Relationship Id="rId5" Type="http://schemas.openxmlformats.org/officeDocument/2006/relationships/image" Target="../media/image27.png"/><Relationship Id="rId15" Type="http://schemas.openxmlformats.org/officeDocument/2006/relationships/image" Target="../media/image7.png"/><Relationship Id="rId10" Type="http://schemas.openxmlformats.org/officeDocument/2006/relationships/image" Target="../media/image32.svg"/><Relationship Id="rId19" Type="http://schemas.openxmlformats.org/officeDocument/2006/relationships/image" Target="../media/image63.gif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1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14.png"/><Relationship Id="rId3" Type="http://schemas.openxmlformats.org/officeDocument/2006/relationships/image" Target="../media/image25.png"/><Relationship Id="rId21" Type="http://schemas.openxmlformats.org/officeDocument/2006/relationships/image" Target="../media/image57.gif"/><Relationship Id="rId7" Type="http://schemas.openxmlformats.org/officeDocument/2006/relationships/image" Target="../media/image21.png"/><Relationship Id="rId12" Type="http://schemas.openxmlformats.org/officeDocument/2006/relationships/image" Target="../media/image30.svg"/><Relationship Id="rId17" Type="http://schemas.openxmlformats.org/officeDocument/2006/relationships/image" Target="../media/image7.png"/><Relationship Id="rId2" Type="http://schemas.openxmlformats.org/officeDocument/2006/relationships/image" Target="../media/image64.png"/><Relationship Id="rId16" Type="http://schemas.openxmlformats.org/officeDocument/2006/relationships/image" Target="../media/image17.png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15.png"/><Relationship Id="rId23" Type="http://schemas.openxmlformats.org/officeDocument/2006/relationships/image" Target="../media/image66.svg"/><Relationship Id="rId10" Type="http://schemas.openxmlformats.org/officeDocument/2006/relationships/image" Target="../media/image28.svg"/><Relationship Id="rId19" Type="http://schemas.openxmlformats.org/officeDocument/2006/relationships/image" Target="../media/image33.png"/><Relationship Id="rId4" Type="http://schemas.openxmlformats.org/officeDocument/2006/relationships/image" Target="../media/image1.png"/><Relationship Id="rId9" Type="http://schemas.openxmlformats.org/officeDocument/2006/relationships/image" Target="../media/image27.png"/><Relationship Id="rId14" Type="http://schemas.openxmlformats.org/officeDocument/2006/relationships/image" Target="../media/image32.svg"/><Relationship Id="rId22" Type="http://schemas.openxmlformats.org/officeDocument/2006/relationships/image" Target="../media/image6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1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17" Type="http://schemas.openxmlformats.org/officeDocument/2006/relationships/image" Target="../media/image14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17.png"/><Relationship Id="rId10" Type="http://schemas.openxmlformats.org/officeDocument/2006/relationships/image" Target="../media/image31.png"/><Relationship Id="rId19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0.sv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0970" y="2607045"/>
            <a:ext cx="6236151" cy="4942345"/>
          </a:xfrm>
          <a:custGeom>
            <a:avLst/>
            <a:gdLst/>
            <a:ahLst/>
            <a:cxnLst/>
            <a:rect l="l" t="t" r="r" b="b"/>
            <a:pathLst>
              <a:path w="6236151" h="4942345">
                <a:moveTo>
                  <a:pt x="0" y="0"/>
                </a:moveTo>
                <a:lnTo>
                  <a:pt x="6236151" y="0"/>
                </a:lnTo>
                <a:lnTo>
                  <a:pt x="6236151" y="4942346"/>
                </a:lnTo>
                <a:lnTo>
                  <a:pt x="0" y="49423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6177"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TextBox 3"/>
          <p:cNvSpPr txBox="1"/>
          <p:nvPr/>
        </p:nvSpPr>
        <p:spPr>
          <a:xfrm>
            <a:off x="-277485" y="1986786"/>
            <a:ext cx="5292857" cy="7146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66"/>
              </a:lnSpc>
            </a:pPr>
            <a:r>
              <a:rPr lang="en-US" sz="41761">
                <a:solidFill>
                  <a:srgbClr val="1C9093"/>
                </a:solidFill>
                <a:latin typeface="Open Sans 1"/>
                <a:ea typeface="Open Sans 1"/>
                <a:cs typeface="Open Sans 1"/>
                <a:sym typeface="Open Sans 1"/>
              </a:rPr>
              <a:t>1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111292" y="6634621"/>
            <a:ext cx="4127845" cy="914770"/>
            <a:chOff x="0" y="0"/>
            <a:chExt cx="1345025" cy="29807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45025" cy="298070"/>
            </a:xfrm>
            <a:custGeom>
              <a:avLst/>
              <a:gdLst/>
              <a:ahLst/>
              <a:cxnLst/>
              <a:rect l="l" t="t" r="r" b="b"/>
              <a:pathLst>
                <a:path w="1345025" h="298070">
                  <a:moveTo>
                    <a:pt x="0" y="0"/>
                  </a:moveTo>
                  <a:lnTo>
                    <a:pt x="1345025" y="0"/>
                  </a:lnTo>
                  <a:lnTo>
                    <a:pt x="1345025" y="298070"/>
                  </a:lnTo>
                  <a:lnTo>
                    <a:pt x="0" y="298070"/>
                  </a:lnTo>
                  <a:close/>
                </a:path>
              </a:pathLst>
            </a:custGeom>
            <a:solidFill>
              <a:srgbClr val="DA4D42"/>
            </a:solidFill>
          </p:spPr>
          <p:txBody>
            <a:bodyPr/>
            <a:lstStyle/>
            <a:p>
              <a:endParaRPr lang="en-PH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345025" cy="317120"/>
            </a:xfrm>
            <a:prstGeom prst="rect">
              <a:avLst/>
            </a:prstGeom>
          </p:spPr>
          <p:txBody>
            <a:bodyPr lIns="88692" tIns="88692" rIns="88692" bIns="88692" rtlCol="0" anchor="ctr"/>
            <a:lstStyle/>
            <a:p>
              <a:pPr algn="ctr">
                <a:lnSpc>
                  <a:spcPts val="12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65821" y="6400680"/>
            <a:ext cx="1546631" cy="1382651"/>
            <a:chOff x="0" y="0"/>
            <a:chExt cx="812800" cy="7266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726624"/>
            </a:xfrm>
            <a:custGeom>
              <a:avLst/>
              <a:gdLst/>
              <a:ahLst/>
              <a:cxnLst/>
              <a:rect l="l" t="t" r="r" b="b"/>
              <a:pathLst>
                <a:path w="812800" h="726624">
                  <a:moveTo>
                    <a:pt x="406400" y="0"/>
                  </a:moveTo>
                  <a:lnTo>
                    <a:pt x="812800" y="726624"/>
                  </a:lnTo>
                  <a:lnTo>
                    <a:pt x="0" y="726624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21250"/>
            </a:solidFill>
          </p:spPr>
          <p:txBody>
            <a:bodyPr/>
            <a:lstStyle/>
            <a:p>
              <a:endParaRPr lang="en-PH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7000" y="318311"/>
              <a:ext cx="558800" cy="356411"/>
            </a:xfrm>
            <a:prstGeom prst="rect">
              <a:avLst/>
            </a:prstGeom>
          </p:spPr>
          <p:txBody>
            <a:bodyPr lIns="88692" tIns="88692" rIns="88692" bIns="88692" rtlCol="0" anchor="ctr"/>
            <a:lstStyle/>
            <a:p>
              <a:pPr algn="ctr">
                <a:lnSpc>
                  <a:spcPts val="12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72156" y="2922207"/>
            <a:ext cx="4089127" cy="439262"/>
          </a:xfrm>
          <a:custGeom>
            <a:avLst/>
            <a:gdLst/>
            <a:ahLst/>
            <a:cxnLst/>
            <a:rect l="l" t="t" r="r" b="b"/>
            <a:pathLst>
              <a:path w="4089127" h="439262">
                <a:moveTo>
                  <a:pt x="0" y="0"/>
                </a:moveTo>
                <a:lnTo>
                  <a:pt x="4089127" y="0"/>
                </a:lnTo>
                <a:lnTo>
                  <a:pt x="4089127" y="439262"/>
                </a:lnTo>
                <a:lnTo>
                  <a:pt x="0" y="4392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1" name="TextBox 11"/>
          <p:cNvSpPr txBox="1"/>
          <p:nvPr/>
        </p:nvSpPr>
        <p:spPr>
          <a:xfrm>
            <a:off x="3417601" y="6775327"/>
            <a:ext cx="3142888" cy="688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6"/>
              </a:lnSpc>
            </a:pPr>
            <a:r>
              <a:rPr lang="en-US" sz="2444" spc="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 YEARS CELEBRATING DEI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12301" y="2917148"/>
            <a:ext cx="2696377" cy="52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8"/>
              </a:lnSpc>
            </a:pPr>
            <a:r>
              <a:rPr lang="en-US" sz="3873" b="1" spc="-3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AWARDS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8F8B6EE-32CA-35A1-AB53-1C62ACC2E170}"/>
              </a:ext>
            </a:extLst>
          </p:cNvPr>
          <p:cNvGrpSpPr/>
          <p:nvPr/>
        </p:nvGrpSpPr>
        <p:grpSpPr>
          <a:xfrm>
            <a:off x="8482558" y="1247347"/>
            <a:ext cx="8713588" cy="8603640"/>
            <a:chOff x="8482558" y="1247347"/>
            <a:chExt cx="8713588" cy="8603640"/>
          </a:xfrm>
        </p:grpSpPr>
        <p:sp>
          <p:nvSpPr>
            <p:cNvPr id="14" name="Freeform 14"/>
            <p:cNvSpPr/>
            <p:nvPr/>
          </p:nvSpPr>
          <p:spPr>
            <a:xfrm rot="7478790">
              <a:off x="9299190" y="1218468"/>
              <a:ext cx="6623189" cy="8256453"/>
            </a:xfrm>
            <a:custGeom>
              <a:avLst/>
              <a:gdLst/>
              <a:ahLst/>
              <a:cxnLst/>
              <a:rect l="l" t="t" r="r" b="b"/>
              <a:pathLst>
                <a:path w="6623189" h="8256453">
                  <a:moveTo>
                    <a:pt x="0" y="0"/>
                  </a:moveTo>
                  <a:lnTo>
                    <a:pt x="6623188" y="0"/>
                  </a:lnTo>
                  <a:lnTo>
                    <a:pt x="6623188" y="8256452"/>
                  </a:lnTo>
                  <a:lnTo>
                    <a:pt x="0" y="8256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8DB4B6E-E251-1F64-5DCC-4DE8B3CA2F90}"/>
                </a:ext>
              </a:extLst>
            </p:cNvPr>
            <p:cNvGrpSpPr/>
            <p:nvPr/>
          </p:nvGrpSpPr>
          <p:grpSpPr>
            <a:xfrm>
              <a:off x="8996768" y="1247347"/>
              <a:ext cx="8199378" cy="8603640"/>
              <a:chOff x="8996768" y="1247347"/>
              <a:chExt cx="8199378" cy="8603640"/>
            </a:xfrm>
          </p:grpSpPr>
          <p:sp>
            <p:nvSpPr>
              <p:cNvPr id="13" name="Freeform 13"/>
              <p:cNvSpPr/>
              <p:nvPr/>
            </p:nvSpPr>
            <p:spPr>
              <a:xfrm rot="454584">
                <a:off x="12055114" y="1337745"/>
                <a:ext cx="4281946" cy="5871739"/>
              </a:xfrm>
              <a:custGeom>
                <a:avLst/>
                <a:gdLst/>
                <a:ahLst/>
                <a:cxnLst/>
                <a:rect l="l" t="t" r="r" b="b"/>
                <a:pathLst>
                  <a:path w="4281946" h="5871739">
                    <a:moveTo>
                      <a:pt x="0" y="0"/>
                    </a:moveTo>
                    <a:lnTo>
                      <a:pt x="4281947" y="0"/>
                    </a:lnTo>
                    <a:lnTo>
                      <a:pt x="4281947" y="5871740"/>
                    </a:lnTo>
                    <a:lnTo>
                      <a:pt x="0" y="587174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5" name="Freeform 15"/>
              <p:cNvSpPr/>
              <p:nvPr/>
            </p:nvSpPr>
            <p:spPr>
              <a:xfrm rot="10135948" flipH="1">
                <a:off x="11851717" y="1441387"/>
                <a:ext cx="3888370" cy="3885129"/>
              </a:xfrm>
              <a:custGeom>
                <a:avLst/>
                <a:gdLst/>
                <a:ahLst/>
                <a:cxnLst/>
                <a:rect l="l" t="t" r="r" b="b"/>
                <a:pathLst>
                  <a:path w="3888370" h="3885129">
                    <a:moveTo>
                      <a:pt x="3888369" y="0"/>
                    </a:moveTo>
                    <a:lnTo>
                      <a:pt x="0" y="0"/>
                    </a:lnTo>
                    <a:lnTo>
                      <a:pt x="0" y="3885129"/>
                    </a:lnTo>
                    <a:lnTo>
                      <a:pt x="3888369" y="3885129"/>
                    </a:lnTo>
                    <a:lnTo>
                      <a:pt x="3888369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9210927" y="6175561"/>
                <a:ext cx="2250347" cy="2080352"/>
              </a:xfrm>
              <a:custGeom>
                <a:avLst/>
                <a:gdLst/>
                <a:ahLst/>
                <a:cxnLst/>
                <a:rect l="l" t="t" r="r" b="b"/>
                <a:pathLst>
                  <a:path w="2250347" h="2080352">
                    <a:moveTo>
                      <a:pt x="0" y="0"/>
                    </a:moveTo>
                    <a:lnTo>
                      <a:pt x="2250347" y="0"/>
                    </a:lnTo>
                    <a:lnTo>
                      <a:pt x="2250347" y="2080352"/>
                    </a:lnTo>
                    <a:lnTo>
                      <a:pt x="0" y="20803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7" name="Freeform 17"/>
              <p:cNvSpPr/>
              <p:nvPr/>
            </p:nvSpPr>
            <p:spPr>
              <a:xfrm rot="-893872">
                <a:off x="10875123" y="5110466"/>
                <a:ext cx="3963419" cy="4711345"/>
              </a:xfrm>
              <a:custGeom>
                <a:avLst/>
                <a:gdLst/>
                <a:ahLst/>
                <a:cxnLst/>
                <a:rect l="l" t="t" r="r" b="b"/>
                <a:pathLst>
                  <a:path w="3963419" h="4711345">
                    <a:moveTo>
                      <a:pt x="0" y="0"/>
                    </a:moveTo>
                    <a:lnTo>
                      <a:pt x="3963418" y="0"/>
                    </a:lnTo>
                    <a:lnTo>
                      <a:pt x="3963418" y="4711344"/>
                    </a:lnTo>
                    <a:lnTo>
                      <a:pt x="0" y="471134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Freeform 18"/>
              <p:cNvSpPr/>
              <p:nvPr/>
            </p:nvSpPr>
            <p:spPr>
              <a:xfrm rot="-251614">
                <a:off x="10089221" y="2412478"/>
                <a:ext cx="5509422" cy="6908366"/>
              </a:xfrm>
              <a:custGeom>
                <a:avLst/>
                <a:gdLst/>
                <a:ahLst/>
                <a:cxnLst/>
                <a:rect l="l" t="t" r="r" b="b"/>
                <a:pathLst>
                  <a:path w="5509422" h="6908366">
                    <a:moveTo>
                      <a:pt x="0" y="0"/>
                    </a:moveTo>
                    <a:lnTo>
                      <a:pt x="5509422" y="0"/>
                    </a:lnTo>
                    <a:lnTo>
                      <a:pt x="5509422" y="6908366"/>
                    </a:lnTo>
                    <a:lnTo>
                      <a:pt x="0" y="690836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Freeform 19"/>
              <p:cNvSpPr/>
              <p:nvPr/>
            </p:nvSpPr>
            <p:spPr>
              <a:xfrm rot="6352332">
                <a:off x="11568520" y="5548033"/>
                <a:ext cx="4454762" cy="3190723"/>
              </a:xfrm>
              <a:custGeom>
                <a:avLst/>
                <a:gdLst/>
                <a:ahLst/>
                <a:cxnLst/>
                <a:rect l="l" t="t" r="r" b="b"/>
                <a:pathLst>
                  <a:path w="4454762" h="3190723">
                    <a:moveTo>
                      <a:pt x="0" y="0"/>
                    </a:moveTo>
                    <a:lnTo>
                      <a:pt x="4454763" y="0"/>
                    </a:lnTo>
                    <a:lnTo>
                      <a:pt x="4454763" y="3190723"/>
                    </a:lnTo>
                    <a:lnTo>
                      <a:pt x="0" y="319072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3">
                  <a:extLs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0" name="Freeform 20"/>
              <p:cNvSpPr/>
              <p:nvPr/>
            </p:nvSpPr>
            <p:spPr>
              <a:xfrm rot="-8823536">
                <a:off x="14957521" y="2743825"/>
                <a:ext cx="2238625" cy="1966210"/>
              </a:xfrm>
              <a:custGeom>
                <a:avLst/>
                <a:gdLst/>
                <a:ahLst/>
                <a:cxnLst/>
                <a:rect l="l" t="t" r="r" b="b"/>
                <a:pathLst>
                  <a:path w="2238625" h="1966210">
                    <a:moveTo>
                      <a:pt x="0" y="0"/>
                    </a:moveTo>
                    <a:lnTo>
                      <a:pt x="2238625" y="0"/>
                    </a:lnTo>
                    <a:lnTo>
                      <a:pt x="2238625" y="1966210"/>
                    </a:lnTo>
                    <a:lnTo>
                      <a:pt x="0" y="196621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1" name="Freeform 21"/>
              <p:cNvSpPr/>
              <p:nvPr/>
            </p:nvSpPr>
            <p:spPr>
              <a:xfrm rot="8028766">
                <a:off x="13489364" y="1366063"/>
                <a:ext cx="1413448" cy="1241447"/>
              </a:xfrm>
              <a:custGeom>
                <a:avLst/>
                <a:gdLst/>
                <a:ahLst/>
                <a:cxnLst/>
                <a:rect l="l" t="t" r="r" b="b"/>
                <a:pathLst>
                  <a:path w="1413448" h="1241447">
                    <a:moveTo>
                      <a:pt x="0" y="0"/>
                    </a:moveTo>
                    <a:lnTo>
                      <a:pt x="1413447" y="0"/>
                    </a:lnTo>
                    <a:lnTo>
                      <a:pt x="1413447" y="1241447"/>
                    </a:lnTo>
                    <a:lnTo>
                      <a:pt x="0" y="124144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2" name="Freeform 22"/>
              <p:cNvSpPr/>
              <p:nvPr/>
            </p:nvSpPr>
            <p:spPr>
              <a:xfrm rot="2541097">
                <a:off x="14424715" y="1941118"/>
                <a:ext cx="963437" cy="1051969"/>
              </a:xfrm>
              <a:custGeom>
                <a:avLst/>
                <a:gdLst/>
                <a:ahLst/>
                <a:cxnLst/>
                <a:rect l="l" t="t" r="r" b="b"/>
                <a:pathLst>
                  <a:path w="963437" h="1051969">
                    <a:moveTo>
                      <a:pt x="0" y="0"/>
                    </a:moveTo>
                    <a:lnTo>
                      <a:pt x="963437" y="0"/>
                    </a:lnTo>
                    <a:lnTo>
                      <a:pt x="963437" y="1051969"/>
                    </a:lnTo>
                    <a:lnTo>
                      <a:pt x="0" y="105196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3" name="Freeform 23"/>
              <p:cNvSpPr/>
              <p:nvPr/>
            </p:nvSpPr>
            <p:spPr>
              <a:xfrm rot="6295685">
                <a:off x="8934988" y="1880764"/>
                <a:ext cx="2115106" cy="1857721"/>
              </a:xfrm>
              <a:custGeom>
                <a:avLst/>
                <a:gdLst/>
                <a:ahLst/>
                <a:cxnLst/>
                <a:rect l="l" t="t" r="r" b="b"/>
                <a:pathLst>
                  <a:path w="2115106" h="1857721">
                    <a:moveTo>
                      <a:pt x="0" y="0"/>
                    </a:moveTo>
                    <a:lnTo>
                      <a:pt x="2115106" y="0"/>
                    </a:lnTo>
                    <a:lnTo>
                      <a:pt x="2115106" y="1857721"/>
                    </a:lnTo>
                    <a:lnTo>
                      <a:pt x="0" y="185772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4" name="Freeform 24"/>
              <p:cNvSpPr/>
              <p:nvPr/>
            </p:nvSpPr>
            <p:spPr>
              <a:xfrm rot="8428903">
                <a:off x="8996768" y="3789378"/>
                <a:ext cx="1102656" cy="968475"/>
              </a:xfrm>
              <a:custGeom>
                <a:avLst/>
                <a:gdLst/>
                <a:ahLst/>
                <a:cxnLst/>
                <a:rect l="l" t="t" r="r" b="b"/>
                <a:pathLst>
                  <a:path w="1102656" h="968475">
                    <a:moveTo>
                      <a:pt x="0" y="0"/>
                    </a:moveTo>
                    <a:lnTo>
                      <a:pt x="1102656" y="0"/>
                    </a:lnTo>
                    <a:lnTo>
                      <a:pt x="1102656" y="968475"/>
                    </a:lnTo>
                    <a:lnTo>
                      <a:pt x="0" y="9684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5" name="Freeform 25"/>
              <p:cNvSpPr/>
              <p:nvPr/>
            </p:nvSpPr>
            <p:spPr>
              <a:xfrm>
                <a:off x="11514970" y="1247347"/>
                <a:ext cx="1095814" cy="1013035"/>
              </a:xfrm>
              <a:custGeom>
                <a:avLst/>
                <a:gdLst/>
                <a:ahLst/>
                <a:cxnLst/>
                <a:rect l="l" t="t" r="r" b="b"/>
                <a:pathLst>
                  <a:path w="1095814" h="1013035">
                    <a:moveTo>
                      <a:pt x="0" y="0"/>
                    </a:moveTo>
                    <a:lnTo>
                      <a:pt x="1095814" y="0"/>
                    </a:lnTo>
                    <a:lnTo>
                      <a:pt x="1095814" y="1013034"/>
                    </a:lnTo>
                    <a:lnTo>
                      <a:pt x="0" y="101303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6" name="Freeform 26"/>
              <p:cNvSpPr/>
              <p:nvPr/>
            </p:nvSpPr>
            <p:spPr>
              <a:xfrm rot="6045993">
                <a:off x="9953188" y="2485389"/>
                <a:ext cx="5315192" cy="4622002"/>
              </a:xfrm>
              <a:custGeom>
                <a:avLst/>
                <a:gdLst/>
                <a:ahLst/>
                <a:cxnLst/>
                <a:rect l="l" t="t" r="r" b="b"/>
                <a:pathLst>
                  <a:path w="5315192" h="4622002">
                    <a:moveTo>
                      <a:pt x="0" y="0"/>
                    </a:moveTo>
                    <a:lnTo>
                      <a:pt x="5315192" y="0"/>
                    </a:lnTo>
                    <a:lnTo>
                      <a:pt x="5315192" y="4622003"/>
                    </a:lnTo>
                    <a:lnTo>
                      <a:pt x="0" y="46220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9">
                  <a:extLs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  <p:grpSp>
            <p:nvGrpSpPr>
              <p:cNvPr id="27" name="Group 27"/>
              <p:cNvGrpSpPr/>
              <p:nvPr/>
            </p:nvGrpSpPr>
            <p:grpSpPr>
              <a:xfrm>
                <a:off x="9992541" y="1986786"/>
                <a:ext cx="6214030" cy="7864201"/>
                <a:chOff x="0" y="0"/>
                <a:chExt cx="6021070" cy="7620000"/>
              </a:xfrm>
            </p:grpSpPr>
            <p:sp>
              <p:nvSpPr>
                <p:cNvPr id="28" name="Freeform 28"/>
                <p:cNvSpPr/>
                <p:nvPr/>
              </p:nvSpPr>
              <p:spPr>
                <a:xfrm>
                  <a:off x="0" y="0"/>
                  <a:ext cx="6022340" cy="762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340" h="7620000">
                      <a:moveTo>
                        <a:pt x="3011170" y="0"/>
                      </a:moveTo>
                      <a:cubicBezTo>
                        <a:pt x="1348147" y="0"/>
                        <a:pt x="0" y="1705795"/>
                        <a:pt x="0" y="3810000"/>
                      </a:cubicBezTo>
                      <a:cubicBezTo>
                        <a:pt x="0" y="5914205"/>
                        <a:pt x="1348147" y="7620000"/>
                        <a:pt x="3011170" y="7620000"/>
                      </a:cubicBezTo>
                      <a:cubicBezTo>
                        <a:pt x="4674193" y="7620000"/>
                        <a:pt x="6022340" y="5914205"/>
                        <a:pt x="6022340" y="3810000"/>
                      </a:cubicBezTo>
                      <a:cubicBezTo>
                        <a:pt x="6022340" y="1705795"/>
                        <a:pt x="4674193" y="0"/>
                        <a:pt x="3011170" y="0"/>
                      </a:cubicBezTo>
                      <a:close/>
                    </a:path>
                  </a:pathLst>
                </a:custGeom>
                <a:blipFill>
                  <a:blip r:embed="rId21"/>
                  <a:stretch>
                    <a:fillRect l="-1191" r="-1191" b="-869"/>
                  </a:stretch>
                </a:blipFill>
              </p:spPr>
              <p:txBody>
                <a:bodyPr/>
                <a:lstStyle/>
                <a:p>
                  <a:endParaRPr lang="en-PH"/>
                </a:p>
              </p:txBody>
            </p:sp>
          </p:grpSp>
          <p:sp>
            <p:nvSpPr>
              <p:cNvPr id="29" name="Freeform 29"/>
              <p:cNvSpPr/>
              <p:nvPr/>
            </p:nvSpPr>
            <p:spPr>
              <a:xfrm rot="8023374">
                <a:off x="10052267" y="7464630"/>
                <a:ext cx="1102656" cy="968475"/>
              </a:xfrm>
              <a:custGeom>
                <a:avLst/>
                <a:gdLst/>
                <a:ahLst/>
                <a:cxnLst/>
                <a:rect l="l" t="t" r="r" b="b"/>
                <a:pathLst>
                  <a:path w="1102656" h="968475">
                    <a:moveTo>
                      <a:pt x="0" y="0"/>
                    </a:moveTo>
                    <a:lnTo>
                      <a:pt x="1102656" y="0"/>
                    </a:lnTo>
                    <a:lnTo>
                      <a:pt x="1102656" y="968475"/>
                    </a:lnTo>
                    <a:lnTo>
                      <a:pt x="0" y="9684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endParaRPr lang="en-PH"/>
              </a:p>
            </p:txBody>
          </p:sp>
        </p:grpSp>
      </p:grpSp>
      <p:sp>
        <p:nvSpPr>
          <p:cNvPr id="30" name="TextBox 30"/>
          <p:cNvSpPr txBox="1"/>
          <p:nvPr/>
        </p:nvSpPr>
        <p:spPr>
          <a:xfrm>
            <a:off x="2801132" y="2134899"/>
            <a:ext cx="3651656" cy="529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7"/>
              </a:lnSpc>
            </a:pPr>
            <a:r>
              <a:rPr lang="en-US" sz="3141" b="1" spc="442">
                <a:solidFill>
                  <a:srgbClr val="FFE7C2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WELCOME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23094" y="7861713"/>
            <a:ext cx="6607732" cy="53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0"/>
              </a:lnSpc>
              <a:spcBef>
                <a:spcPct val="0"/>
              </a:spcBef>
            </a:pPr>
            <a:r>
              <a:rPr lang="en-US" sz="3358" b="1" spc="235">
                <a:solidFill>
                  <a:srgbClr val="FFE7C2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FRAMING DE+I FUTURES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D5145D-945C-2E41-8C9E-A685D4A7D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853BD6F-7968-6797-2451-CCBDD879C095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15A6B18-D415-2753-4170-B7CC49BCA9A0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14C9EFC-97C3-04CD-623C-3F5D1FDBE914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DF8FDB4-1BD5-0012-A3BA-C72D4DAD5141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363E206-7B73-F4B3-B860-6D8DDC827AE4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9CD69F4-F358-A4FD-8078-FCA43B5A7AE8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7F69495-0957-4E96-5E3B-9007DDC45DAB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219CC510-A9D0-0265-ED85-2E75C91CDCE3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676E4DB-304B-3CF2-3ABF-24F64ED951B5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C198935-0F98-7C43-283D-59CC6CECB877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25983BB-6108-1605-9AA4-448C8D665708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23B7274-794F-4495-5A4C-0548091D4D6E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A79F6786-300E-01E4-012B-745752AB742A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89FF883-4205-E432-41FD-90C4B25A3D69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12AF739F-DCA3-8178-9D16-DEA9270D9231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50E588CD-6927-A800-E59D-83CD383127AD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E825DBD0-1C72-45B2-EBA5-C4120EA0E95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B1875501-DC35-4616-D7FB-622455BC6138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482D2AA7-2D1A-46EF-FA44-D4C562FCD819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5A36FAF4-4175-3A79-FA1C-3881BCA5CC77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7080AF0A-A9FA-54FF-0157-3297A3CD8EFF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E3670ABC-58A4-D8DD-4DBC-66B98FEC4CED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207E251D-66AF-958C-C870-8582F6DA742E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16EA3D10-6538-1483-0331-510E2DEF404E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E6067BFF-B73A-6B43-2488-4117842567DB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849F545D-FB93-7AE4-6D14-677D0589037D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1BF80CC9-CCFB-A5ED-5CA3-4322781A77B9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A17BF6D0-C1A3-913B-F453-2127A390E0C2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A12B1DCA-C575-19A8-8920-515061A605D5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549B78DE-AAC8-0DB0-848E-042BF0F71380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984386A2-9FF0-C049-CED6-6EA073B25A57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500A78EB-9D43-184E-3FB6-8667CB673B24}"/>
              </a:ext>
            </a:extLst>
          </p:cNvPr>
          <p:cNvSpPr txBox="1"/>
          <p:nvPr/>
        </p:nvSpPr>
        <p:spPr>
          <a:xfrm>
            <a:off x="0" y="8644890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Merit Recipient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00179C36-2925-828E-D6F0-7ACB72AB7508}"/>
              </a:ext>
            </a:extLst>
          </p:cNvPr>
          <p:cNvSpPr txBox="1"/>
          <p:nvPr/>
        </p:nvSpPr>
        <p:spPr>
          <a:xfrm>
            <a:off x="2734339" y="5264274"/>
            <a:ext cx="13101315" cy="3140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Press Play Ventures</a:t>
            </a:r>
          </a:p>
          <a:p>
            <a:pPr algn="ctr">
              <a:lnSpc>
                <a:spcPts val="6200"/>
              </a:lnSpc>
            </a:pPr>
            <a:r>
              <a:rPr lang="en-US" sz="48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PreAccelerator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Program for Women</a:t>
            </a:r>
          </a:p>
          <a:p>
            <a:pPr algn="ctr">
              <a:lnSpc>
                <a:spcPts val="62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Jumpstart Studio, Vox360, </a:t>
            </a:r>
            <a:r>
              <a:rPr lang="en-US" sz="48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NiceTo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Evander Strategy</a:t>
            </a:r>
          </a:p>
        </p:txBody>
      </p:sp>
    </p:spTree>
    <p:extLst>
      <p:ext uri="{BB962C8B-B14F-4D97-AF65-F5344CB8AC3E}">
        <p14:creationId xmlns:p14="http://schemas.microsoft.com/office/powerpoint/2010/main" val="85240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A0977-0C53-17F7-7045-4BCE27281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C31E863-BB51-B199-2398-2365F86E1FA4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37ECE95-A7F0-91FF-FBB7-02E2FE091C7F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702D49C-2C24-2373-D181-CAFD025880C0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CA7B036-1428-8516-748A-428E901948EB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24ACE75-FEF1-558B-B70D-4B6CCA383D3C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8BB64BD-2964-6393-D2D6-E4BA5503C515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F040CF1-24FE-962A-48EC-6C22F690A70F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C42E0504-AC3B-0FED-029D-591561663107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0C1EC26-0D1C-4CF4-7C27-FBA0B8C45583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0F0AAAF-DB37-15D3-39D5-D5B60BD89EB5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E51FD7D-91C6-28A1-D80E-446FDF0C99F7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FAC4263-B0DF-4772-130F-06DB1716E9AB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39E0054D-E647-EDCC-56F9-3AEC62D08484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A318C5FB-893A-1566-8DA4-2278A983DCF6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70E261E9-9474-2065-CE9A-5898BADCDFFC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E336B4A6-6581-21CA-69F4-9412AD3BB0FC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25BD22A0-5B7E-8DAB-47F9-F42E98342C6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A8929165-B546-83CB-B477-C3E8B2FAB113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409588F9-3504-DB4C-7CEE-A761CFCA6F81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CF6B4CE8-C43A-4027-C517-73DE622DD932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027C3899-7FA5-CEF4-1339-A11CE5A6836A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7F1DD383-817C-DA4F-959F-AE89F09294D7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CC55BD2B-95E4-6AAB-9A5A-7E8DE0B8C491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07F0D8AC-CA0E-C3A5-8F2D-CC03659A831E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7BD6B88E-371E-2433-4C3E-0FBA7C64EA92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D4FE0178-4988-EB6B-A82D-A3140531F247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8FAEAE15-830D-F9EB-2F3D-D2017749E35A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A3372685-1DD4-9D94-9D83-ED88E3F56CF4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5538B363-86E6-5589-C7BF-AF1FB651B611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64DAFD05-AFAD-F979-6371-126DEA6F4D28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925AD1A0-3721-762D-F0B1-8B9BF53EA80C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431CB90C-050E-0055-6519-D49CA4618360}"/>
              </a:ext>
            </a:extLst>
          </p:cNvPr>
          <p:cNvSpPr txBox="1"/>
          <p:nvPr/>
        </p:nvSpPr>
        <p:spPr>
          <a:xfrm>
            <a:off x="0" y="8367853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Merit Recipient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8020FA17-76B0-979B-E4EB-22F5237DC555}"/>
              </a:ext>
            </a:extLst>
          </p:cNvPr>
          <p:cNvSpPr txBox="1"/>
          <p:nvPr/>
        </p:nvSpPr>
        <p:spPr>
          <a:xfrm>
            <a:off x="2734339" y="5264274"/>
            <a:ext cx="13101315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92"/>
              </a:lnSpc>
            </a:pPr>
            <a:r>
              <a:rPr lang="en-US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Telstra's Inaugural Culture, Ethnicity and Race Action Plan</a:t>
            </a:r>
          </a:p>
          <a:p>
            <a:pPr algn="ctr">
              <a:lnSpc>
                <a:spcPts val="7192"/>
              </a:lnSpc>
            </a:pPr>
            <a:r>
              <a:rPr lang="en-US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Telstra</a:t>
            </a:r>
          </a:p>
        </p:txBody>
      </p:sp>
    </p:spTree>
    <p:extLst>
      <p:ext uri="{BB962C8B-B14F-4D97-AF65-F5344CB8AC3E}">
        <p14:creationId xmlns:p14="http://schemas.microsoft.com/office/powerpoint/2010/main" val="2054949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BE00D5-35E4-DCA9-1612-E235F824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867D310-DA9F-FD36-F958-98F4A1B91FD3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946430D-87A8-53A1-E4A7-7C4744940724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9E9E64D-6B22-D31A-E60A-3224334095F8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53A54F2-4685-3DFA-C3FA-85F3349E5579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9D0ED25-3D2A-1FB8-A553-E5C16BB465E7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6B26335-6F15-793C-F827-80BA3A2401B2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3865C58-552B-D309-C1D6-2ED3103D56C0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F805B87-F0C0-2DD5-9445-9F59140616F7}"/>
              </a:ext>
            </a:extLst>
          </p:cNvPr>
          <p:cNvGrpSpPr/>
          <p:nvPr/>
        </p:nvGrpSpPr>
        <p:grpSpPr>
          <a:xfrm>
            <a:off x="4980618" y="2944164"/>
            <a:ext cx="8326764" cy="2345890"/>
            <a:chOff x="0" y="0"/>
            <a:chExt cx="11102352" cy="312785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A9EB5CA-5169-627C-F82D-74DB4597F23B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1681DCE-703B-0C09-B252-35876E5DBAC0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6863BE5-0013-139E-E739-1D328FDC461C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F45221C-11E7-A866-B036-28EC4D11CDC6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F9890323-45C1-9D49-8493-7EC00D63B077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2E1869F1-A9DE-1838-EDE7-DD4C29E218E3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1FE2C7AC-C6EA-7BB1-9563-37E22DD698CB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DC830E3E-CD61-BE57-E6B4-1811DB953ED4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1BA84A4E-D2FB-1B98-76B2-D3FA50FA800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93A1FAF4-BEBB-6F32-8B23-5048175BA428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BFEB18E7-BAB7-2C9B-0620-107140EEA323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56C341C7-D732-072F-5266-72DE44425419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FE45B159-FDA5-1DAA-B477-B2D06F0D3468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B6EC0554-C9E1-2B88-452C-03AB45C1A55E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06EB3523-6D21-9BBA-20DE-080FBA5D29D8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AE3EE3EA-8631-826E-F4B0-0E8AE6324D62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7FF0AFDC-4188-EA38-371A-08368B84AEC8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54506607-4214-6238-23D7-4381802CC366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5F02B885-F595-290D-F442-478FF5E7DFEC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C9BB1EA5-8914-055E-FE31-9B7F174DB7FA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FCFBB370-B557-6BF8-5278-96058EB756CF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ADD75177-A573-3183-EC5A-0C4FABD0F2C8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4237D2D8-D1DF-A919-98C7-44807B4AA97F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C77A6183-22F6-92EC-AE17-20523D832E1B}"/>
              </a:ext>
            </a:extLst>
          </p:cNvPr>
          <p:cNvSpPr txBox="1"/>
          <p:nvPr/>
        </p:nvSpPr>
        <p:spPr>
          <a:xfrm>
            <a:off x="0" y="5868427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</a:t>
            </a: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Category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Winner</a:t>
            </a:r>
          </a:p>
        </p:txBody>
      </p:sp>
    </p:spTree>
    <p:extLst>
      <p:ext uri="{BB962C8B-B14F-4D97-AF65-F5344CB8AC3E}">
        <p14:creationId xmlns:p14="http://schemas.microsoft.com/office/powerpoint/2010/main" val="198737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131548" y="3642679"/>
            <a:ext cx="4404815" cy="4294694"/>
          </a:xfrm>
          <a:custGeom>
            <a:avLst/>
            <a:gdLst/>
            <a:ahLst/>
            <a:cxnLst/>
            <a:rect l="l" t="t" r="r" b="b"/>
            <a:pathLst>
              <a:path w="4404815" h="4294694">
                <a:moveTo>
                  <a:pt x="4404815" y="0"/>
                </a:moveTo>
                <a:lnTo>
                  <a:pt x="0" y="0"/>
                </a:lnTo>
                <a:lnTo>
                  <a:pt x="0" y="4294694"/>
                </a:lnTo>
                <a:lnTo>
                  <a:pt x="4404815" y="4294694"/>
                </a:lnTo>
                <a:lnTo>
                  <a:pt x="4404815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/>
          <p:cNvSpPr/>
          <p:nvPr/>
        </p:nvSpPr>
        <p:spPr>
          <a:xfrm>
            <a:off x="12982690" y="-504473"/>
            <a:ext cx="4715316" cy="4723905"/>
          </a:xfrm>
          <a:custGeom>
            <a:avLst/>
            <a:gdLst/>
            <a:ahLst/>
            <a:cxnLst/>
            <a:rect l="l" t="t" r="r" b="b"/>
            <a:pathLst>
              <a:path w="4715316" h="4723905">
                <a:moveTo>
                  <a:pt x="0" y="0"/>
                </a:moveTo>
                <a:lnTo>
                  <a:pt x="4715316" y="0"/>
                </a:lnTo>
                <a:lnTo>
                  <a:pt x="4715316" y="4723905"/>
                </a:lnTo>
                <a:lnTo>
                  <a:pt x="0" y="4723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/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/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/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/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8" name="Group 8"/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9" name="Freeform 9"/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0" name="Freeform 20"/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/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/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/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/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/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/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/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/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/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/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/>
          <p:cNvSpPr/>
          <p:nvPr/>
        </p:nvSpPr>
        <p:spPr>
          <a:xfrm>
            <a:off x="4397977" y="1279811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2"/>
                </a:lnTo>
                <a:lnTo>
                  <a:pt x="0" y="240379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626020" y="854914"/>
            <a:ext cx="4398421" cy="4178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1764917" y="14134"/>
            <a:ext cx="4573713" cy="4345027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4825230" y="8545355"/>
            <a:ext cx="9226542" cy="778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chemeClr val="accent6">
                    <a:lumMod val="60000"/>
                    <a:lumOff val="4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Winner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8D178F-0829-059C-457F-3282414BF941}"/>
              </a:ext>
            </a:extLst>
          </p:cNvPr>
          <p:cNvSpPr txBox="1"/>
          <p:nvPr/>
        </p:nvSpPr>
        <p:spPr>
          <a:xfrm>
            <a:off x="2734339" y="5264274"/>
            <a:ext cx="13101315" cy="3140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Press Play Ventures</a:t>
            </a:r>
          </a:p>
          <a:p>
            <a:pPr algn="ctr">
              <a:lnSpc>
                <a:spcPts val="6200"/>
              </a:lnSpc>
            </a:pPr>
            <a:r>
              <a:rPr lang="en-US" sz="48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PreAccelerator</a:t>
            </a: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Program for Women</a:t>
            </a:r>
          </a:p>
          <a:p>
            <a:pPr algn="ctr">
              <a:lnSpc>
                <a:spcPts val="620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Jumpstart Studio, Vox360, </a:t>
            </a:r>
            <a:r>
              <a:rPr lang="en-US" sz="48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NiceTo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Evander Strategy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47842" y="-901567"/>
            <a:ext cx="2897257" cy="2902534"/>
          </a:xfrm>
          <a:custGeom>
            <a:avLst/>
            <a:gdLst/>
            <a:ahLst/>
            <a:cxnLst/>
            <a:rect l="l" t="t" r="r" b="b"/>
            <a:pathLst>
              <a:path w="2897257" h="2902534">
                <a:moveTo>
                  <a:pt x="0" y="0"/>
                </a:moveTo>
                <a:lnTo>
                  <a:pt x="2897257" y="0"/>
                </a:lnTo>
                <a:lnTo>
                  <a:pt x="2897257" y="2902534"/>
                </a:lnTo>
                <a:lnTo>
                  <a:pt x="0" y="2902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/>
          <p:cNvSpPr/>
          <p:nvPr/>
        </p:nvSpPr>
        <p:spPr>
          <a:xfrm>
            <a:off x="14032447" y="-287400"/>
            <a:ext cx="890263" cy="972071"/>
          </a:xfrm>
          <a:custGeom>
            <a:avLst/>
            <a:gdLst/>
            <a:ahLst/>
            <a:cxnLst/>
            <a:rect l="l" t="t" r="r" b="b"/>
            <a:pathLst>
              <a:path w="890263" h="972071">
                <a:moveTo>
                  <a:pt x="0" y="0"/>
                </a:moveTo>
                <a:lnTo>
                  <a:pt x="890263" y="0"/>
                </a:lnTo>
                <a:lnTo>
                  <a:pt x="890263" y="972071"/>
                </a:lnTo>
                <a:lnTo>
                  <a:pt x="0" y="972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4" name="Group 4"/>
          <p:cNvGrpSpPr/>
          <p:nvPr/>
        </p:nvGrpSpPr>
        <p:grpSpPr>
          <a:xfrm>
            <a:off x="1222704" y="1028700"/>
            <a:ext cx="4961570" cy="1397788"/>
            <a:chOff x="0" y="0"/>
            <a:chExt cx="6615427" cy="1863718"/>
          </a:xfrm>
        </p:grpSpPr>
        <p:sp>
          <p:nvSpPr>
            <p:cNvPr id="5" name="Freeform 5"/>
            <p:cNvSpPr/>
            <p:nvPr/>
          </p:nvSpPr>
          <p:spPr>
            <a:xfrm>
              <a:off x="2400376" y="447795"/>
              <a:ext cx="4032847" cy="433216"/>
            </a:xfrm>
            <a:custGeom>
              <a:avLst/>
              <a:gdLst/>
              <a:ahLst/>
              <a:cxnLst/>
              <a:rect l="l" t="t" r="r" b="b"/>
              <a:pathLst>
                <a:path w="4032847" h="433216">
                  <a:moveTo>
                    <a:pt x="0" y="0"/>
                  </a:moveTo>
                  <a:lnTo>
                    <a:pt x="4032847" y="0"/>
                  </a:lnTo>
                  <a:lnTo>
                    <a:pt x="4032847" y="433216"/>
                  </a:lnTo>
                  <a:lnTo>
                    <a:pt x="0" y="4332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236527" y="979484"/>
              <a:ext cx="4378900" cy="56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43"/>
                </a:lnSpc>
              </a:pPr>
              <a:r>
                <a:rPr lang="en-US" sz="3022" b="1" spc="10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7" name="Freeform 7"/>
            <p:cNvSpPr/>
            <p:nvPr/>
          </p:nvSpPr>
          <p:spPr>
            <a:xfrm>
              <a:off x="638432" y="86753"/>
              <a:ext cx="1830695" cy="1450883"/>
            </a:xfrm>
            <a:custGeom>
              <a:avLst/>
              <a:gdLst/>
              <a:ahLst/>
              <a:cxnLst/>
              <a:rect l="l" t="t" r="r" b="b"/>
              <a:pathLst>
                <a:path w="1830695" h="1450883">
                  <a:moveTo>
                    <a:pt x="0" y="0"/>
                  </a:moveTo>
                  <a:lnTo>
                    <a:pt x="1830695" y="0"/>
                  </a:lnTo>
                  <a:lnTo>
                    <a:pt x="1830695" y="1450883"/>
                  </a:lnTo>
                  <a:lnTo>
                    <a:pt x="0" y="14508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71450"/>
              <a:ext cx="1553780" cy="2035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72"/>
                </a:lnSpc>
              </a:pPr>
              <a:r>
                <a:rPr lang="en-US" sz="9194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1002543" y="1269095"/>
              <a:ext cx="1211777" cy="268541"/>
              <a:chOff x="0" y="0"/>
              <a:chExt cx="1345025" cy="2980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987304" y="1200419"/>
              <a:ext cx="454032" cy="405893"/>
              <a:chOff x="0" y="0"/>
              <a:chExt cx="812800" cy="72662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092464" y="1302012"/>
              <a:ext cx="922631" cy="210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3"/>
                </a:lnSpc>
              </a:pPr>
              <a:r>
                <a:rPr lang="en-US" sz="538" spc="4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6" name="Freeform 16"/>
          <p:cNvSpPr/>
          <p:nvPr/>
        </p:nvSpPr>
        <p:spPr>
          <a:xfrm rot="4280786">
            <a:off x="14710165" y="1682240"/>
            <a:ext cx="1292371" cy="1135104"/>
          </a:xfrm>
          <a:custGeom>
            <a:avLst/>
            <a:gdLst/>
            <a:ahLst/>
            <a:cxnLst/>
            <a:rect l="l" t="t" r="r" b="b"/>
            <a:pathLst>
              <a:path w="1292371" h="1135104">
                <a:moveTo>
                  <a:pt x="0" y="0"/>
                </a:moveTo>
                <a:lnTo>
                  <a:pt x="1292371" y="0"/>
                </a:lnTo>
                <a:lnTo>
                  <a:pt x="1292371" y="1135104"/>
                </a:lnTo>
                <a:lnTo>
                  <a:pt x="0" y="11351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7" name="Freeform 17"/>
          <p:cNvSpPr/>
          <p:nvPr/>
        </p:nvSpPr>
        <p:spPr>
          <a:xfrm rot="2003264">
            <a:off x="15498029" y="-338258"/>
            <a:ext cx="890211" cy="781883"/>
          </a:xfrm>
          <a:custGeom>
            <a:avLst/>
            <a:gdLst/>
            <a:ahLst/>
            <a:cxnLst/>
            <a:rect l="l" t="t" r="r" b="b"/>
            <a:pathLst>
              <a:path w="890211" h="781883">
                <a:moveTo>
                  <a:pt x="0" y="0"/>
                </a:moveTo>
                <a:lnTo>
                  <a:pt x="890211" y="0"/>
                </a:lnTo>
                <a:lnTo>
                  <a:pt x="890211" y="781883"/>
                </a:lnTo>
                <a:lnTo>
                  <a:pt x="0" y="7818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8" name="Freeform 18"/>
          <p:cNvSpPr/>
          <p:nvPr/>
        </p:nvSpPr>
        <p:spPr>
          <a:xfrm rot="-6564773">
            <a:off x="15008975" y="555128"/>
            <a:ext cx="5254543" cy="5254543"/>
          </a:xfrm>
          <a:custGeom>
            <a:avLst/>
            <a:gdLst/>
            <a:ahLst/>
            <a:cxnLst/>
            <a:rect l="l" t="t" r="r" b="b"/>
            <a:pathLst>
              <a:path w="5254543" h="5254543">
                <a:moveTo>
                  <a:pt x="0" y="0"/>
                </a:moveTo>
                <a:lnTo>
                  <a:pt x="5254542" y="0"/>
                </a:lnTo>
                <a:lnTo>
                  <a:pt x="5254542" y="5254542"/>
                </a:lnTo>
                <a:lnTo>
                  <a:pt x="0" y="525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9" name="Freeform 19"/>
          <p:cNvSpPr/>
          <p:nvPr/>
        </p:nvSpPr>
        <p:spPr>
          <a:xfrm>
            <a:off x="16327101" y="-287400"/>
            <a:ext cx="2321538" cy="2146165"/>
          </a:xfrm>
          <a:custGeom>
            <a:avLst/>
            <a:gdLst/>
            <a:ahLst/>
            <a:cxnLst/>
            <a:rect l="l" t="t" r="r" b="b"/>
            <a:pathLst>
              <a:path w="2321538" h="2146165">
                <a:moveTo>
                  <a:pt x="0" y="0"/>
                </a:moveTo>
                <a:lnTo>
                  <a:pt x="2321538" y="0"/>
                </a:lnTo>
                <a:lnTo>
                  <a:pt x="2321538" y="2146165"/>
                </a:lnTo>
                <a:lnTo>
                  <a:pt x="0" y="21461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0" name="Freeform 20"/>
          <p:cNvSpPr/>
          <p:nvPr/>
        </p:nvSpPr>
        <p:spPr>
          <a:xfrm rot="-2245074">
            <a:off x="15976020" y="4391320"/>
            <a:ext cx="702163" cy="766686"/>
          </a:xfrm>
          <a:custGeom>
            <a:avLst/>
            <a:gdLst/>
            <a:ahLst/>
            <a:cxnLst/>
            <a:rect l="l" t="t" r="r" b="b"/>
            <a:pathLst>
              <a:path w="702163" h="766686">
                <a:moveTo>
                  <a:pt x="0" y="0"/>
                </a:moveTo>
                <a:lnTo>
                  <a:pt x="702163" y="0"/>
                </a:lnTo>
                <a:lnTo>
                  <a:pt x="702163" y="766685"/>
                </a:lnTo>
                <a:lnTo>
                  <a:pt x="0" y="76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/>
          <p:cNvSpPr/>
          <p:nvPr/>
        </p:nvSpPr>
        <p:spPr>
          <a:xfrm>
            <a:off x="12720896" y="1858765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/>
          <p:cNvSpPr/>
          <p:nvPr/>
        </p:nvSpPr>
        <p:spPr>
          <a:xfrm>
            <a:off x="14477578" y="52683"/>
            <a:ext cx="2408956" cy="2115813"/>
          </a:xfrm>
          <a:custGeom>
            <a:avLst/>
            <a:gdLst/>
            <a:ahLst/>
            <a:cxnLst/>
            <a:rect l="l" t="t" r="r" b="b"/>
            <a:pathLst>
              <a:path w="2408956" h="2115813">
                <a:moveTo>
                  <a:pt x="0" y="0"/>
                </a:moveTo>
                <a:lnTo>
                  <a:pt x="2408957" y="0"/>
                </a:lnTo>
                <a:lnTo>
                  <a:pt x="2408957" y="2115814"/>
                </a:lnTo>
                <a:lnTo>
                  <a:pt x="0" y="21158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/>
          <p:cNvSpPr/>
          <p:nvPr/>
        </p:nvSpPr>
        <p:spPr>
          <a:xfrm rot="-5068548">
            <a:off x="15694805" y="2125022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/>
          <p:cNvSpPr/>
          <p:nvPr/>
        </p:nvSpPr>
        <p:spPr>
          <a:xfrm>
            <a:off x="16364966" y="4455209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3"/>
                </a:lnTo>
                <a:lnTo>
                  <a:pt x="0" y="240379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3596974" y="3478037"/>
            <a:ext cx="4436723" cy="420723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3387017" y="-859216"/>
            <a:ext cx="5245703" cy="5435962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653726" y="2530438"/>
            <a:ext cx="5517350" cy="513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65"/>
              </a:lnSpc>
            </a:pPr>
            <a:r>
              <a:rPr lang="en-US" sz="3046">
                <a:solidFill>
                  <a:schemeClr val="accent6">
                    <a:lumMod val="40000"/>
                    <a:lumOff val="60000"/>
                  </a:schemeClr>
                </a:solidFill>
                <a:latin typeface="Open Sans 2"/>
                <a:ea typeface="Open Sans 2"/>
                <a:cs typeface="Open Sans 2"/>
                <a:sym typeface="Open Sans 2"/>
              </a:rPr>
              <a:t>Business Category Winner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648283" y="5896961"/>
            <a:ext cx="9480045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7"/>
              </a:lnSpc>
              <a:spcBef>
                <a:spcPct val="0"/>
              </a:spcBef>
            </a:pPr>
            <a:r>
              <a:rPr lang="en-US" sz="27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Press Play Ventures is a pre-accelerator helping women transition from employment into entrepreneurship.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664619" y="3240488"/>
            <a:ext cx="9367732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Press Play Ventures</a:t>
            </a:r>
          </a:p>
          <a:p>
            <a:r>
              <a:rPr lang="en-US" sz="40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PreAccelerator</a:t>
            </a:r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Program for Women</a:t>
            </a:r>
          </a:p>
          <a:p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Jumpstart Studio, Vox360, </a:t>
            </a:r>
            <a:r>
              <a:rPr lang="en-US" sz="40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NiceTo</a:t>
            </a:r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Evander Strategy</a:t>
            </a:r>
          </a:p>
        </p:txBody>
      </p:sp>
      <p:pic>
        <p:nvPicPr>
          <p:cNvPr id="1026" name="Picture 2" descr="Press Play Co-Founders Poonam Advani, Isaac Jeffries, Sangeeta Mulchandani &amp; Preethi Mohan">
            <a:extLst>
              <a:ext uri="{FF2B5EF4-FFF2-40B4-BE49-F238E27FC236}">
                <a16:creationId xmlns:a16="http://schemas.microsoft.com/office/drawing/2014/main" id="{D9A5FD9F-6BDC-68BC-5669-FC9FEAA3B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302" y="6928232"/>
            <a:ext cx="5035966" cy="206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69B0967-C881-43F6-075B-87916E375404}"/>
              </a:ext>
            </a:extLst>
          </p:cNvPr>
          <p:cNvSpPr txBox="1"/>
          <p:nvPr/>
        </p:nvSpPr>
        <p:spPr>
          <a:xfrm>
            <a:off x="1564599" y="9105900"/>
            <a:ext cx="5729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Pictures are from Press Play Ventures Website and LinkedIn</a:t>
            </a:r>
            <a:endParaRPr lang="en-PH">
              <a:solidFill>
                <a:schemeClr val="bg1"/>
              </a:solidFill>
            </a:endParaRPr>
          </a:p>
        </p:txBody>
      </p:sp>
      <p:pic>
        <p:nvPicPr>
          <p:cNvPr id="31" name="Picture 2" descr="No alternative text description for this image">
            <a:extLst>
              <a:ext uri="{FF2B5EF4-FFF2-40B4-BE49-F238E27FC236}">
                <a16:creationId xmlns:a16="http://schemas.microsoft.com/office/drawing/2014/main" id="{E44D5EBC-B22C-F544-54AF-F98677CE7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1547" y="6899924"/>
            <a:ext cx="3724251" cy="209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o alternative text description for this image">
            <a:extLst>
              <a:ext uri="{FF2B5EF4-FFF2-40B4-BE49-F238E27FC236}">
                <a16:creationId xmlns:a16="http://schemas.microsoft.com/office/drawing/2014/main" id="{73A230F2-27DD-2528-B1C3-5BF9BED0E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668" y="6952885"/>
            <a:ext cx="3686375" cy="207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82F837-392F-F66A-6D60-C5B976CF8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C847964-F8E3-BCC5-880B-417DF5924A3E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0E27558-56FC-15E6-1B37-AD9D3A11B152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93E9920-4518-C12F-5EA3-2742F5A89F23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23EEF2C-D119-42CD-5E44-971B3A9A34A0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7029C4A-D98C-94D1-FF0D-3CC0766586E7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B46D65D-46EE-006B-5780-D837D6017570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606CC0E-8318-660A-0F52-32B7F3C7CBB8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639B741-E9CA-3D29-3FED-5FC1DBEF3927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88DB9AC-FFEC-BE96-CAC1-A11F4A5A5545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Education Category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818FAFC-CC0B-8535-0822-5594314B57D2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AB370A6-9E50-48D4-B057-7F760363C609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59A91A8-6777-A912-8A22-B43AF4E28307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004A58D-08D3-CF89-F3BA-B1670B23D303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F67A2E2-50D6-24F8-0743-FFFD87CEB967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26C94700-B568-14D0-E50A-445DAA0F54EA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0BB7A3CC-2D4C-44C3-42AF-0A5F8D02D43D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2590974D-8F1E-257F-2AEC-1B57443E0708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086A6A09-E5D3-483F-FC69-06C3B15ABF5E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91A0D5CD-CF47-A838-3202-D785A579421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3B5FFAA7-05C3-5748-ECD1-5C3FE312EF62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75DACFD9-698D-3E36-97EF-F0393D935E9C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6790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B652B-215A-CE82-D8AE-A2929367E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82B02C5-549C-01A0-D16A-8ECED4029960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3FA8D0B0-8034-6F8B-CBE1-7B991A172095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1CC2C2B-A697-B490-85A0-6FF5C5CF48A4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860216E3-88C1-308C-BE6F-044A8BA3B781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49329535-1C1E-F2B9-F2B8-4E5415590C55}"/>
              </a:ext>
            </a:extLst>
          </p:cNvPr>
          <p:cNvSpPr txBox="1"/>
          <p:nvPr/>
        </p:nvSpPr>
        <p:spPr>
          <a:xfrm>
            <a:off x="0" y="4188202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CBB8174D-3090-6429-3AD6-FD89C97BBAAB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34B9A007-4FB5-C6E2-426E-24344654B062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C208E074-6376-E5D2-164F-E192145D772B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1188918D-7ED8-8CCC-BEC4-5FD126C24095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36E457EC-109E-8D97-F5A0-9647669E3F9C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DAC70741-A049-D085-469D-375C8ABB30D5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2EFD79DD-A161-746C-E5C8-BB57750D2AD2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F67E9062-2DC5-285B-0D1F-5E4FF9A69928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7C5B2073-3130-8B95-5A5D-87A97D46BDE6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A1D7D4DE-D7DF-81D6-FEC9-417B63CC039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095F282B-8CD2-69F2-8E21-815FA1853E1C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DDE27719-CB88-4066-2345-E4E91B1AB299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523C68E-65F4-A2A7-FEA4-9AC2AA8372A3}"/>
              </a:ext>
            </a:extLst>
          </p:cNvPr>
          <p:cNvSpPr txBox="1"/>
          <p:nvPr/>
        </p:nvSpPr>
        <p:spPr>
          <a:xfrm>
            <a:off x="1797076" y="5380563"/>
            <a:ext cx="15043124" cy="4070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Indigitech</a:t>
            </a: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Bridging the Digital Divide in New Zealand's Education Sector by Amazon Web Services, Intel, </a:t>
            </a:r>
            <a:r>
              <a:rPr lang="en-US" sz="2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Lancom</a:t>
            </a: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Education Perfect, and Code Avengers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 in Action: From Curiosity to Capability for Everyone by Australian Institute for Machine Learning (AIML); Centre for Augmented Reasoning (CAR); The University of Adelaide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Deadly Coders Academy by Deadly Coders, ANZ, EdTech Group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MyAMES Chat: Empowering Language, Literacy, and Employability Skills Through AI Innovation by </a:t>
            </a:r>
            <a:r>
              <a:rPr lang="en-US" sz="2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AMES Australia</a:t>
            </a:r>
          </a:p>
        </p:txBody>
      </p:sp>
    </p:spTree>
    <p:extLst>
      <p:ext uri="{BB962C8B-B14F-4D97-AF65-F5344CB8AC3E}">
        <p14:creationId xmlns:p14="http://schemas.microsoft.com/office/powerpoint/2010/main" val="1933821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DAA87-034B-37D9-3C3C-637078E59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622C06-BC4B-695B-7F1A-2B8D3DAEED56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9980691-DF97-5EB2-987B-9D23A309D107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48398A9-CEBE-DE76-4311-55D289777C06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484BA31B-384D-CA79-1919-507992784021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1FB289CB-029D-9619-D389-3863D0DB0189}"/>
              </a:ext>
            </a:extLst>
          </p:cNvPr>
          <p:cNvSpPr txBox="1"/>
          <p:nvPr/>
        </p:nvSpPr>
        <p:spPr>
          <a:xfrm>
            <a:off x="-433" y="4266131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426419C7-5358-D163-2143-FF1C1A1FBAC6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CA4DABA2-7778-F0D3-B276-4EA056C7122D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9F459E49-FA29-0C1A-12FA-D1749A31BEEF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ABA994A9-ADC6-0678-BDB3-6F803F498B8F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1A2F6E82-A9F7-308A-F75C-0A6496908DBD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F026DDF0-3340-23AB-4FD2-32700C55C7E4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876E2050-8A31-A2EA-5F93-8B4E46A7DEB3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49F3C1FF-FC21-3E87-BAFA-C88EB66F7823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CD81FC08-6224-8B69-9462-D526F3D62BEB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B8033D29-10FE-B8CD-E42F-A96DA5AF1C1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6B38D8ED-C49E-5074-976F-6117623A8784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1CDEFBDB-CF81-E402-9914-6273568CCE04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B33BDBF-0573-F140-CF33-1D761B4D0AC6}"/>
              </a:ext>
            </a:extLst>
          </p:cNvPr>
          <p:cNvSpPr txBox="1"/>
          <p:nvPr/>
        </p:nvSpPr>
        <p:spPr>
          <a:xfrm>
            <a:off x="2618941" y="5332491"/>
            <a:ext cx="13049251" cy="3706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indent="-8001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Career Catalyst: Kinetic IT’s STEM Impact in Action by Kinetic IT</a:t>
            </a:r>
          </a:p>
          <a:p>
            <a:pPr marL="800100" indent="-8001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IT’s Her Future by KPMG</a:t>
            </a:r>
          </a:p>
          <a:p>
            <a:pPr marL="800100" indent="-8001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 Amplified Academy by Year13, Microsoft and KPMG</a:t>
            </a:r>
          </a:p>
          <a:p>
            <a:pPr marL="800100" indent="-8001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Press Play Ventures - Pre-Accelerator Program for Women by Jumpstart Studio, Vox360, </a:t>
            </a: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NiceTo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Evander Strategy</a:t>
            </a:r>
          </a:p>
        </p:txBody>
      </p:sp>
    </p:spTree>
    <p:extLst>
      <p:ext uri="{BB962C8B-B14F-4D97-AF65-F5344CB8AC3E}">
        <p14:creationId xmlns:p14="http://schemas.microsoft.com/office/powerpoint/2010/main" val="2568103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FC267-17E3-DA5F-A7D5-C2C92BD21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D6C0A54-0E8F-6CDE-F688-204605196323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8BC680CA-DEC9-F8BA-1237-29B3448C8B38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43B6D11-EE48-24EB-96D3-A84C29C8F5C0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1D5C17AE-0E00-D321-5AE4-26D3B98FDB1D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711E9E33-2C6A-C6E9-6AE5-6998F3384F28}"/>
              </a:ext>
            </a:extLst>
          </p:cNvPr>
          <p:cNvSpPr txBox="1"/>
          <p:nvPr/>
        </p:nvSpPr>
        <p:spPr>
          <a:xfrm>
            <a:off x="-432" y="4254050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89CA67A7-A5F6-CB37-8CF2-D5917287879F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4728A617-F0AB-105A-7E1E-BC0A2F365490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8004FF1B-AED9-F7BE-AFFC-B62C2DFD7CD1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39F09C7D-287F-4C8F-9F04-64605861279A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272D5495-F574-8DA1-6D1A-BD66A5AC8306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5285178F-3CE1-F6D5-9AAA-C01C69058E56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9626B52E-1941-9936-FF8F-7F04FF7DAE12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5FEF8775-6399-8860-88AF-6377398106EE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0CB7E529-9B48-33AF-42D4-7F81B83D6519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747A060B-5DEE-C3CC-6E40-2B18A1D0EA3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935F8943-646F-BBCA-3949-4B1E591A5CDE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874D4EBE-E908-8D60-5225-82CE94A06732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978DB366-1C24-503F-0CCD-9CF7134AEA85}"/>
              </a:ext>
            </a:extLst>
          </p:cNvPr>
          <p:cNvSpPr txBox="1"/>
          <p:nvPr/>
        </p:nvSpPr>
        <p:spPr>
          <a:xfrm>
            <a:off x="2151723" y="5163210"/>
            <a:ext cx="15050427" cy="4647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Energy Efficiency with Sustainable Performance by Erlangen National High Performance Computing Center (NHR@FAU)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 initiatives Advancing Women in HPC (WHPC) Objectives by Erlangen National High Performance Computing Center (NHR@FAU)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FutureTech: Reimagining Education for Neurodivergent Youth by </a:t>
            </a:r>
            <a:r>
              <a:rPr lang="en-US" sz="2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Futuretech</a:t>
            </a: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Australia Incorporated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Wallara</a:t>
            </a:r>
            <a:r>
              <a:rPr lang="en-US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Monash STEAM Education Program for People with Disabilities by Monash University and </a:t>
            </a:r>
            <a:r>
              <a:rPr lang="en-US" sz="2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Wallara</a:t>
            </a:r>
            <a:endParaRPr lang="en-US" sz="2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873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016AF0-D7F3-52E9-F987-EAE874D95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E89E7F6-18A2-4ABC-6E7F-15BC7EB19BA4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08AEAD6-D1FA-E72A-3410-0847D5396593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E10533E-EA3F-4CDA-F9E0-825FAFCBE124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66945D58-EF8E-9996-D4D3-86A3E7F52C92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AB1894C6-F1AB-F581-E2C4-4577671BE4B9}"/>
              </a:ext>
            </a:extLst>
          </p:cNvPr>
          <p:cNvSpPr txBox="1"/>
          <p:nvPr/>
        </p:nvSpPr>
        <p:spPr>
          <a:xfrm>
            <a:off x="-433" y="4191109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9B754A4B-9C6E-1B87-667F-92A2215040BA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2649E4F1-126A-2B7B-BAF0-A42544DABBA3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B89BDD6B-5740-F90E-28F7-44DA2BD71BD6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7D6C87B3-8F44-20C1-E211-7799C26AE726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BB5F9925-E29A-D0B9-E2A8-A23AE6AE217A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D192106C-A274-D748-33DE-22A1AE8E3B1F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DD52968A-87BC-CE34-06F8-E689A5C91BAE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303BBC14-C312-51DD-D92D-90DBC8A0641C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7A02FC64-8080-F359-44C6-04E4EEE89B56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6D9075D0-20E8-D44E-7CDD-2609458A121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4344DFA5-B47C-89D8-138C-4205FA2036AF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7AE21258-7B83-F518-F85D-44842C3AFD85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C75AC201-7310-DE2F-0DCE-F4CA51FA98BA}"/>
              </a:ext>
            </a:extLst>
          </p:cNvPr>
          <p:cNvSpPr txBox="1"/>
          <p:nvPr/>
        </p:nvSpPr>
        <p:spPr>
          <a:xfrm>
            <a:off x="1198764" y="5423393"/>
            <a:ext cx="15889605" cy="3706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RefugeesCode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Melbourne by </a:t>
            </a: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RefugeesCode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Melbourne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HyroBot Rumble Challenge by STEM Hub: Accelerating Diversity Through STEM by STEM Hub in collaboration with the Australian Grand Prix Corporation (event partner) Sponsored by BAE Systems Australia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BoostHer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by The University of Queensland and </a:t>
            </a: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BoostHer</a:t>
            </a: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38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FADD36-6A9B-B0D2-085A-8C3F8FB0F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73021E9-061E-DF06-9B83-B881A3B7F427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041A833-6D17-651E-C4A2-A0CDBC2C13AE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5250697-D36F-37AC-79E2-C009CC57A3B0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AD3CDCF-DE3C-F094-EF30-BB8C953AD7E0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C569BA2-CBCC-5115-2921-73B2B3F896A9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3D60D84-2848-DE8D-7A31-0259964F61C2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4AD7801-CFE9-7F32-1DC7-A161E9660C74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40DE945-682B-892A-A8C6-4AAF11A712F2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AD9CE4E-4177-605A-75D4-BDF4381BBEF9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Business Category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0D8F157-A693-8AD7-4539-7885A08BA885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046AB6F-CB62-E2E5-B7DD-9582D086EFBA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93D733A-9851-EAB1-8DE6-926C0388D5D9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42B3657-BF1D-4AC7-0748-1C1372E40145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431EC6B-9034-92EE-A682-A267BCB91A97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B2E57EC1-734E-7859-73D9-D476DA29B8B3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119439D7-94B2-2BDB-C737-684218E84DDA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62F990D2-8EDA-038E-3FF0-12BCFABCD101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22DEFA61-5A36-82A1-6037-234F2D00BF66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845C3681-0ED5-7B85-6EED-9BB4D0ABE2D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C5D4AF33-3C80-6DEC-1336-56524C14CB22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2EAC4B2E-4E59-E1C6-6012-7F934008DC97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4395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49A0A4-1AD2-61D7-7213-6A82D915C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8780041-8776-5B90-CCAC-93F54735429E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E06FD3E-1C1F-E931-592E-415304C20F5C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355502D-E58F-1680-804D-9E548B164C04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4250701-359B-FC6A-39CC-D9D06D8DD678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A883638-9A24-E7ED-EE32-21ACDB5C967C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4B35BB1-F8AE-AF38-49C0-AE12136E4F82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30D8A31-183B-BE86-2AAA-061030652C9C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0D52093-BE44-6E70-3DC6-220906AD493B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51A7F88-8072-04FD-6128-A6A18E9D4E5D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Education Category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Merit Recipients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96DE89E-F965-8BE7-442B-3036EE91FE75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4C0747F-35E0-96DC-5515-2BC754E45B2E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8B88A88-C223-00B4-9877-D328EC2496C6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1BDF83D-35AA-F912-A155-6701A63CB523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1BC7D116-37C5-F638-4978-AECEAB5B4FA3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2AA3B8FB-AD67-0A78-E164-4BAB9ACEA27C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24E7BD6B-29BD-68F9-3749-0D58EBF5D101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7D3EE86D-D5CE-BE8B-3795-2773D087853E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A323309F-124A-F925-ACC0-DB8125DB1197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F9365587-47ED-A87D-E0FE-E065789613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B1E66086-8669-22CA-3164-A2AA1F97DEF1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407AE36B-2A2D-B714-965D-9EC13F5C07BD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5298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41EE71-7DC9-06C4-8017-D6B14BFF5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2CD3C61-15D1-83A3-6866-F67F69682526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F3F2B1B-5459-2382-5A68-EAAD9CD75C30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A4ACE21-4D6D-C158-B170-78B27591B551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7DC1BD8-BD54-556B-77C8-A75D753B98B7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0F8A265-FDEF-D884-41BB-62E15E6105CA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AA0641B-8B4C-8CE5-F181-6E120A10729A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249DF99-C064-D1D8-A50A-4EDB605C9010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6D4DFFB-59D4-E3B3-9D76-4DE6DAFC726F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21FC2F8-DAEB-A46D-BA81-858E15E22163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3FA82C4-22D7-2BC5-8BCB-3F55D008FD90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A64A6D0-5A9E-F16D-68E4-BCC4E63E20AC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CCEF686-4BFD-90E5-BA4C-7D667BBDE698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35B1C880-FAF9-EE7F-6169-3BB22F208AF4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1D3BCD9F-7D88-B7B8-ABFF-F6ADA4A84B81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1C78B1E9-2EBF-CAF7-7699-D31E12163ADA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51BA50D1-8AF1-260F-B7B4-F9A74C263A06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14BE8E19-7AA5-D646-BAD4-329BC06B663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F6CB1624-A755-3C2F-8497-6D9366633532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5032CCAD-AC57-715C-604D-9796E43DE626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65ED22D0-60FA-968B-7F48-099504B2469D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1330395A-F708-AD2A-B188-6F802E6B8410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45EAB970-59CB-5EC5-2125-804AC11DCAC5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2030159A-3FD4-A018-B608-541B670B8B8C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CEFA45A5-C26B-ADEF-CE14-77EB4011C282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C6D14532-BDF4-D856-A015-315DCEBB0992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256052EF-AE37-2A9F-BE8E-AE41D0F271CD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BB18054F-1F04-11EF-ECA7-B56718BBEFD0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8F22DE02-A593-CC0B-B747-DB54C08FCA89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AD8B1677-F934-1D4C-770D-6A6B22F3E47C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15CB8760-EBA9-184C-74D4-9A213AB56A5C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BD7B39BE-8024-5592-6810-6BEA0B65C8A4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915EBFA6-CED4-E104-A87B-2327444D433C}"/>
              </a:ext>
            </a:extLst>
          </p:cNvPr>
          <p:cNvSpPr txBox="1"/>
          <p:nvPr/>
        </p:nvSpPr>
        <p:spPr>
          <a:xfrm>
            <a:off x="0" y="8367853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776325-2E57-5FE0-CCEB-9325E3B64210}"/>
              </a:ext>
            </a:extLst>
          </p:cNvPr>
          <p:cNvSpPr txBox="1"/>
          <p:nvPr/>
        </p:nvSpPr>
        <p:spPr>
          <a:xfrm>
            <a:off x="2734339" y="5522142"/>
            <a:ext cx="13101315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4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FutureTech:Reimagining</a:t>
            </a:r>
            <a:r>
              <a:rPr lang="en-US" sz="54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Education for Neurodivergent Youth</a:t>
            </a:r>
          </a:p>
          <a:p>
            <a:pPr algn="ctr">
              <a:lnSpc>
                <a:spcPts val="6200"/>
              </a:lnSpc>
            </a:pPr>
            <a:r>
              <a:rPr lang="en-US" sz="54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FutureTech Australia Incorporated</a:t>
            </a:r>
          </a:p>
        </p:txBody>
      </p:sp>
    </p:spTree>
    <p:extLst>
      <p:ext uri="{BB962C8B-B14F-4D97-AF65-F5344CB8AC3E}">
        <p14:creationId xmlns:p14="http://schemas.microsoft.com/office/powerpoint/2010/main" val="3240616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F959FD-EFD5-72DC-FB4C-F7E6EE802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44071-F872-A213-9D0D-69A31282715B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88029F3-A43C-6849-67E8-A1E54F05FC41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80C7028-DCCC-145F-281E-DCB754605C54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BEA2EA9-BF53-6863-E606-BE4B7F821A2C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BFA4B83-F955-DD28-934D-CD8C583D7E66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8CC2362-55FF-DE96-EEC6-EA3AB37D0CA2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EB3072F-BF63-6855-D427-D73BAE9C146F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B7F646D-85CC-DD5D-FF99-77440EE0FACB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02C7183-A222-27E7-EA18-03B9E1083C8D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7A2CE63-4C07-1399-4970-425C2D96A340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C0CD31B-0476-0F74-F552-7CA2ED97D5B7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B831EEA-1DCD-4C8E-7A9C-7447E0B759DB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7FD02E21-E435-8EBA-D44D-2943071155EE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74B94D61-D3FB-AAF8-7D0D-A569C87AF76E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BC00A730-09C9-F4DE-5457-F5C014FF7E63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1765999F-C59A-81D9-ED60-37B20CA6047D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2C27E148-28A8-CA38-36DD-75D189A5921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C51F5FE2-28B7-F1F3-34AB-3EE73BED09C3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B69143DA-44BD-A36E-A41F-8A0191A25590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410219F1-D042-2BCE-5A09-8710DBE02A4B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D7F4A301-978A-D0C4-FA44-5644B7BEFB9C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1CC86DE9-4F5A-D906-6FEE-87936BACAFEB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B64B0D56-21F4-C5C7-3416-CC469F069358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B9E03CA7-8F91-D6A5-EFFC-86902C108B31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B8B41266-BEE6-F55D-B867-BF47C5C45E66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D5DADE57-FFEE-5A42-C973-FADBB9C13EFF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2CBA8CED-EAFD-9729-4B09-07F45681D034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E5C9649C-76C2-DE97-274B-B1B24850CE57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A3939155-E044-C927-1F8B-CDD5A61F4437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20A7DD7D-0241-ACF8-5827-0259F6A6C322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7993D928-AB29-A2B9-93B6-51542A5AD829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D77829DC-5059-F0F7-664C-89D8C1B358DF}"/>
              </a:ext>
            </a:extLst>
          </p:cNvPr>
          <p:cNvSpPr txBox="1"/>
          <p:nvPr/>
        </p:nvSpPr>
        <p:spPr>
          <a:xfrm>
            <a:off x="-82542" y="8665055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407083-D3DA-C5C3-083E-9C621ABD5C1B}"/>
              </a:ext>
            </a:extLst>
          </p:cNvPr>
          <p:cNvSpPr txBox="1"/>
          <p:nvPr/>
        </p:nvSpPr>
        <p:spPr>
          <a:xfrm>
            <a:off x="2734339" y="5522142"/>
            <a:ext cx="13101315" cy="28254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Indigitech</a:t>
            </a:r>
            <a:r>
              <a:rPr lang="en-US" sz="40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Bridging the Digital Divide in New Zealand's Education Sector</a:t>
            </a:r>
          </a:p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Amazon Web Services, Intel, </a:t>
            </a:r>
            <a:r>
              <a:rPr lang="en-US" sz="40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Lancom</a:t>
            </a:r>
            <a:r>
              <a:rPr lang="en-US" sz="40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Education Perfect, and Code Avengers</a:t>
            </a:r>
          </a:p>
        </p:txBody>
      </p:sp>
    </p:spTree>
    <p:extLst>
      <p:ext uri="{BB962C8B-B14F-4D97-AF65-F5344CB8AC3E}">
        <p14:creationId xmlns:p14="http://schemas.microsoft.com/office/powerpoint/2010/main" val="1077444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49CFC0-964B-210D-6DF0-4A9359EB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F4FEC63-5B88-A340-14E9-B6C56BEC4781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CC96FBD-EE9A-DC6F-4F52-19FA13E9B72A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65B374E-E842-257E-25D3-BEFC73CAFEC4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FABC1FF-2E27-CE21-B5AB-A6458C71E4B4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5B88CB7-ED6D-FDDE-31F2-492418260C3F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22F67FE-DC76-FEBF-2AB3-C56FBC018DAA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4433D29-C12D-CC41-797F-29EFEE698C83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081354A0-D2C8-B412-5CCA-ECEEEC6A68FC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7BABA31-CEDC-6419-174D-6FAA854A7345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116EED9-C39E-EEC1-52F4-CBB4EE2AAC63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6910DE3-A2DC-74A5-2373-19428612445B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8F721D8-B2ED-9AF9-9F03-7BB468B19285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17B3877C-384C-2D1F-FD2B-D9F6DA4EF484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3DBCC0AE-3844-4A21-5C1F-754C4000657A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93A8E951-2464-F060-9395-7824EA6F2BC9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97480C2B-4964-CAAF-661A-484E230ACCA3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C1B99A9B-8B36-B020-D6B2-6D8ED617D6A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531BDFD0-F106-D731-5B06-FF76013A212A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2F9F2C81-22F6-1722-2425-23E8CDAF72A8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5141664C-FDD3-2BEC-19F7-8DF77B891935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76AA7D71-9AF1-249A-688C-653CD73D9747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6A9793FA-DFD3-8645-478C-7686F9CD51FA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CD4039A8-030A-19F7-8CFD-DDDB5D2ABEB9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0311B628-0164-B170-E946-45A0764DD7C6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C2EEDADC-7198-D19C-28D5-D719C5395F4D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F13FBC4F-8C89-3CD0-B0C0-76B800858005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64EE024F-409E-BA2D-0AC9-B3A22AD52842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3D54A104-730F-8BC8-3DFB-E9D2A7441AB7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88CE351A-0F71-D91B-2E6B-DE8B3C98FC1C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D52A80E4-0F02-A6C2-B4B4-6278B6D930C4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2C0E139B-BAC8-2872-05E8-F2BEEEACD573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811E94EA-87EB-F9A0-6BEB-A8A0D8FEA140}"/>
              </a:ext>
            </a:extLst>
          </p:cNvPr>
          <p:cNvSpPr txBox="1"/>
          <p:nvPr/>
        </p:nvSpPr>
        <p:spPr>
          <a:xfrm>
            <a:off x="-82542" y="8665055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C49CC1-0D1F-3E8F-F658-38B16B0DA743}"/>
              </a:ext>
            </a:extLst>
          </p:cNvPr>
          <p:cNvSpPr txBox="1"/>
          <p:nvPr/>
        </p:nvSpPr>
        <p:spPr>
          <a:xfrm>
            <a:off x="2734339" y="5522142"/>
            <a:ext cx="13101315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MyAMES Chat: Empowering Language, Literacy, and Employability Skills Through AI Innovation</a:t>
            </a:r>
          </a:p>
          <a:p>
            <a:pPr algn="ctr">
              <a:lnSpc>
                <a:spcPts val="560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48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Getmee</a:t>
            </a: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and AMES Australia</a:t>
            </a:r>
          </a:p>
        </p:txBody>
      </p:sp>
    </p:spTree>
    <p:extLst>
      <p:ext uri="{BB962C8B-B14F-4D97-AF65-F5344CB8AC3E}">
        <p14:creationId xmlns:p14="http://schemas.microsoft.com/office/powerpoint/2010/main" val="3201144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510AD2-FA65-A391-9562-69E566040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8580731-9CE6-3962-582C-20DACB53E42D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F88AFC3-4E61-7E51-C713-DD598445B5AF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A928D18-D512-C95C-0FFE-B0A0DE018239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FDF1D2C-6601-2B25-E2C8-3EA34A432C9E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215C998-EFAF-A624-2459-FC782633A10F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8A96B17-D803-E222-17FF-1706E561B8E4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02AAB04-7DEC-E145-0FC4-96E6DE1BE4DD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54F61A4A-36B3-0203-148C-B253D84BFFFD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0C93CD8-BB53-A473-AB65-C82A6E172E2D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132E35F-2E1F-A3F5-5B9C-491CA289F36D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5535215-041C-EC20-9CDC-A4507C87CBB3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F2951E7-BE00-9A50-729C-BFDE8098FAA5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12A1F006-B7D4-3853-FC87-56C5C1269C9D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FDCF28FC-A1E4-E72A-827D-969DC253B58A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0B5F25A1-5373-435C-7E76-FD61689A3B3A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A98AFC63-4DDA-5AD1-E5C4-C952E0D25B33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C8E1C5BA-0F15-42B1-DACA-F3642894A15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CC900196-CA16-5CA0-AE2C-B509C392B1CA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8DB7EB5B-A4B4-D48D-1A94-ACD2FBA73503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29CA0C80-A672-0263-75DC-715D75526AF7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89593370-488A-A3BB-2F52-DDCF609A96AE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65F148EA-9CD9-ADFC-B8FE-9BFE6C48F22C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78D31E3E-158D-E6C8-3010-8D19FBFD9EAD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447A18F8-883E-D392-1220-6711512EA49F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F082294D-A8CB-72D7-3892-1D3B106C671B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43AC9408-66DD-FEDC-F90E-DCCE90D6AB01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50C89A29-F291-A81F-6120-C4D07E5CFECD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D3242D05-4A43-62D2-349F-F858395054E9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81C651E5-F20A-7BE1-FB2F-BD10D869266A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33B3CEA4-9107-4455-9211-92F2A9A2DE9A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FD57368E-846A-D1EF-D405-EF5FB013FD87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90343221-74C6-123C-CD37-01691504C51A}"/>
              </a:ext>
            </a:extLst>
          </p:cNvPr>
          <p:cNvSpPr txBox="1"/>
          <p:nvPr/>
        </p:nvSpPr>
        <p:spPr>
          <a:xfrm>
            <a:off x="0" y="8367853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A2FF0A-9104-9AC0-C5B1-1908C40EBA0A}"/>
              </a:ext>
            </a:extLst>
          </p:cNvPr>
          <p:cNvSpPr txBox="1"/>
          <p:nvPr/>
        </p:nvSpPr>
        <p:spPr>
          <a:xfrm>
            <a:off x="2734339" y="5227313"/>
            <a:ext cx="13101315" cy="3140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Press Play Ventures</a:t>
            </a:r>
          </a:p>
          <a:p>
            <a:pPr algn="ctr">
              <a:lnSpc>
                <a:spcPts val="6200"/>
              </a:lnSpc>
            </a:pPr>
            <a:r>
              <a:rPr lang="en-US" sz="48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PreAccelerator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Program for Women</a:t>
            </a:r>
          </a:p>
          <a:p>
            <a:pPr algn="ctr">
              <a:lnSpc>
                <a:spcPts val="62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Jumpstart Studio, Vox360, </a:t>
            </a:r>
            <a:r>
              <a:rPr lang="en-US" sz="48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NiceTo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Evander Strategy</a:t>
            </a:r>
          </a:p>
        </p:txBody>
      </p:sp>
    </p:spTree>
    <p:extLst>
      <p:ext uri="{BB962C8B-B14F-4D97-AF65-F5344CB8AC3E}">
        <p14:creationId xmlns:p14="http://schemas.microsoft.com/office/powerpoint/2010/main" val="2599120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EB1C99-73AE-F0CA-C1D5-E33E0F625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997328-738E-3CE0-E6F7-DAD21F749C46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F7C40B2-6906-CAD6-D951-584181269C7C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2FF69DA-3EBE-EF6D-96F6-C18E0FA3CD01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897D403-4F6C-6223-E16C-5C03953BD871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A5D305D-F55E-345E-3C19-C868F00B8FD2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F5CB2FE-9B46-31DC-90E5-88A9DD55FFB1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3846350-7336-2EC6-237B-4026A597B84D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95D76F3-5908-2224-80F6-9AAFC543400C}"/>
              </a:ext>
            </a:extLst>
          </p:cNvPr>
          <p:cNvGrpSpPr/>
          <p:nvPr/>
        </p:nvGrpSpPr>
        <p:grpSpPr>
          <a:xfrm>
            <a:off x="4980618" y="2944164"/>
            <a:ext cx="8326764" cy="2345890"/>
            <a:chOff x="0" y="0"/>
            <a:chExt cx="11102352" cy="312785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3F6E405-FCC3-1119-B2EF-FB95DD75088A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B8998EC-D630-3D65-BA39-805C184F7128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B4F9B9C-032F-E355-5A13-9F6BE9DE844A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3306C44-38BE-2143-9178-E1F75B60B697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C4ADF895-B510-6EC3-7DE8-A1AE4C6A83C5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D390A49-506F-25C1-4EDF-DABF585315AA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EEABC269-493F-8C9C-C09E-1E4157B478F2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45347020-4CB0-5107-7E17-A1F5AEF192E1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D75F07F5-5157-CD21-3C19-13C733348B0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290C71AE-C23C-4F41-60F8-A3C82182C6AB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7A862A10-C4E2-8FFA-886E-9551C640D9D3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D0820CF0-36A0-9D93-68C9-00753501C797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5873E52-46D0-E340-075E-1E8052D0CECF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9416F9BA-61F8-CA30-2DCD-59F53A736E43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C15CA777-6203-F2A2-CF5B-458161873CF7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B25B983F-634A-1F90-5EC7-3BC6E674D48F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4BBBFE99-B062-397D-0929-7CDC92BA637A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37A603B2-ACB8-8C40-A2C8-7F01A1EB4685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2D38837A-4851-A788-80CE-9540081F3150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69580298-6AA9-6060-5347-E70D93DA0B3B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9DED5518-A759-AFE7-F6D6-3565A3286B11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68A5C607-861C-F702-9E8A-6CA4F6AA94BC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6EBA9735-432C-2208-E5E8-D4C91E41A68D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DD4C834A-48A2-18D6-A23D-53F7E99F3638}"/>
              </a:ext>
            </a:extLst>
          </p:cNvPr>
          <p:cNvSpPr txBox="1"/>
          <p:nvPr/>
        </p:nvSpPr>
        <p:spPr>
          <a:xfrm>
            <a:off x="0" y="5868427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</a:t>
            </a:r>
          </a:p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Winner</a:t>
            </a:r>
          </a:p>
        </p:txBody>
      </p:sp>
    </p:spTree>
    <p:extLst>
      <p:ext uri="{BB962C8B-B14F-4D97-AF65-F5344CB8AC3E}">
        <p14:creationId xmlns:p14="http://schemas.microsoft.com/office/powerpoint/2010/main" val="2077624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C7E0EF-6FED-F3B9-326E-26982A572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22B3D8C-AA05-BF9D-3E22-BB1CABA10347}"/>
              </a:ext>
            </a:extLst>
          </p:cNvPr>
          <p:cNvSpPr/>
          <p:nvPr/>
        </p:nvSpPr>
        <p:spPr>
          <a:xfrm flipH="1">
            <a:off x="-1131548" y="3642679"/>
            <a:ext cx="4404815" cy="4294694"/>
          </a:xfrm>
          <a:custGeom>
            <a:avLst/>
            <a:gdLst/>
            <a:ahLst/>
            <a:cxnLst/>
            <a:rect l="l" t="t" r="r" b="b"/>
            <a:pathLst>
              <a:path w="4404815" h="4294694">
                <a:moveTo>
                  <a:pt x="4404815" y="0"/>
                </a:moveTo>
                <a:lnTo>
                  <a:pt x="0" y="0"/>
                </a:lnTo>
                <a:lnTo>
                  <a:pt x="0" y="4294694"/>
                </a:lnTo>
                <a:lnTo>
                  <a:pt x="4404815" y="4294694"/>
                </a:lnTo>
                <a:lnTo>
                  <a:pt x="4404815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11DE0E6-F788-882F-1DF0-19A60E2897B4}"/>
              </a:ext>
            </a:extLst>
          </p:cNvPr>
          <p:cNvSpPr/>
          <p:nvPr/>
        </p:nvSpPr>
        <p:spPr>
          <a:xfrm>
            <a:off x="12982690" y="-504473"/>
            <a:ext cx="4715316" cy="4723905"/>
          </a:xfrm>
          <a:custGeom>
            <a:avLst/>
            <a:gdLst/>
            <a:ahLst/>
            <a:cxnLst/>
            <a:rect l="l" t="t" r="r" b="b"/>
            <a:pathLst>
              <a:path w="4715316" h="4723905">
                <a:moveTo>
                  <a:pt x="0" y="0"/>
                </a:moveTo>
                <a:lnTo>
                  <a:pt x="4715316" y="0"/>
                </a:lnTo>
                <a:lnTo>
                  <a:pt x="4715316" y="4723905"/>
                </a:lnTo>
                <a:lnTo>
                  <a:pt x="0" y="4723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AB49489-775A-DD47-E3A4-A2979554DA53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075F18A-CA09-3ED5-9239-E33F73DEAB94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9957A64-B412-2476-3C78-ADE809C0F322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52F45F4-CED8-5124-2AA4-4BA677E860BA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EFABFC5-276C-8614-E0FD-A07594DB32F2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3C95E24-1EC7-D0E8-0C00-9D8DFBC88DCA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BCAE3E2-3FF4-9C45-34AD-9773B1A3DC91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898E66E-BEE0-30FC-A06A-182F50E7E68A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B77F8B17-8013-972A-3BF1-27E1BE609722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FFD73BEA-5733-4FCF-2694-3BD28D201899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2C75A61-67A1-88AE-136B-3197DDEC8A60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3927EC33-DA17-F7A1-B611-625B90B7B3C1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226B2EBB-750F-9A2C-6753-C8156CAE7718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8B83D7C0-5354-D83A-3CC1-AA285597F64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6481795F-73FC-2D65-4FA2-F560E85A50EE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35F3659D-2427-D298-B955-A40F0B94249A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3B5177FE-D2FC-629B-40E2-849DA0E72353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0D21F03-9CE2-D9E4-1416-BCADAF92A463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90152A7-9902-0324-E1AA-E8665EFDB047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8BB02493-C8B8-C237-F68E-AC9DCAE95519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249C94CA-F8E1-19FC-BFBF-21E0479B57AC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64BEA085-69B2-7053-D703-29ABC884B3F0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96FC7069-AF7A-F9E8-6E0C-02000DFFAC81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16760DAA-3943-BC3F-D791-5C4D78816C50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98BB9A81-D91A-65C4-3AB8-2E652B719D36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91906493-4104-6FAD-9A59-C52F34AFF24D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76643287-66BA-7B6F-3D10-34B562934529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25D6CE5A-811A-0CE7-3CBA-4AFA7EF72160}"/>
              </a:ext>
            </a:extLst>
          </p:cNvPr>
          <p:cNvSpPr/>
          <p:nvPr/>
        </p:nvSpPr>
        <p:spPr>
          <a:xfrm>
            <a:off x="4397977" y="1279811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2"/>
                </a:lnTo>
                <a:lnTo>
                  <a:pt x="0" y="240379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2" name="Picture 32">
            <a:extLst>
              <a:ext uri="{FF2B5EF4-FFF2-40B4-BE49-F238E27FC236}">
                <a16:creationId xmlns:a16="http://schemas.microsoft.com/office/drawing/2014/main" id="{714B8EF7-522B-D159-7A2E-56A38AEB622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626020" y="854914"/>
            <a:ext cx="4398421" cy="417850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0D937A35-3874-C98F-3BD4-FAEE9DF9C2CB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1764917" y="14134"/>
            <a:ext cx="4573713" cy="4345027"/>
          </a:xfrm>
          <a:prstGeom prst="rect">
            <a:avLst/>
          </a:prstGeom>
        </p:spPr>
      </p:pic>
      <p:sp>
        <p:nvSpPr>
          <p:cNvPr id="34" name="TextBox 34">
            <a:extLst>
              <a:ext uri="{FF2B5EF4-FFF2-40B4-BE49-F238E27FC236}">
                <a16:creationId xmlns:a16="http://schemas.microsoft.com/office/drawing/2014/main" id="{FDDB75A3-E7A5-38C0-A0B8-D1E537B1179C}"/>
              </a:ext>
            </a:extLst>
          </p:cNvPr>
          <p:cNvSpPr txBox="1"/>
          <p:nvPr/>
        </p:nvSpPr>
        <p:spPr>
          <a:xfrm>
            <a:off x="4825230" y="8178300"/>
            <a:ext cx="9226542" cy="778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chemeClr val="accent6">
                    <a:lumMod val="60000"/>
                    <a:lumOff val="4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 Category Winner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F355DA1-8613-EE12-D394-7C4F5FEF5289}"/>
              </a:ext>
            </a:extLst>
          </p:cNvPr>
          <p:cNvSpPr txBox="1"/>
          <p:nvPr/>
        </p:nvSpPr>
        <p:spPr>
          <a:xfrm>
            <a:off x="2734339" y="5522142"/>
            <a:ext cx="13101315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4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FutureTech:Reimagining Education for Neurodivergent Youth</a:t>
            </a:r>
          </a:p>
          <a:p>
            <a:pPr algn="ctr">
              <a:lnSpc>
                <a:spcPts val="6200"/>
              </a:lnSpc>
            </a:pPr>
            <a:r>
              <a:rPr lang="en-US" sz="54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FutureTech Australia Incorporated</a:t>
            </a:r>
          </a:p>
        </p:txBody>
      </p:sp>
    </p:spTree>
    <p:extLst>
      <p:ext uri="{BB962C8B-B14F-4D97-AF65-F5344CB8AC3E}">
        <p14:creationId xmlns:p14="http://schemas.microsoft.com/office/powerpoint/2010/main" val="3644917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B820DF-9ED7-1F16-2CAF-DEA258DF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E8F7F1-21A9-BF3D-08E0-3E5FDDEA326E}"/>
              </a:ext>
            </a:extLst>
          </p:cNvPr>
          <p:cNvSpPr/>
          <p:nvPr/>
        </p:nvSpPr>
        <p:spPr>
          <a:xfrm>
            <a:off x="12047842" y="-901567"/>
            <a:ext cx="2897257" cy="2902534"/>
          </a:xfrm>
          <a:custGeom>
            <a:avLst/>
            <a:gdLst/>
            <a:ahLst/>
            <a:cxnLst/>
            <a:rect l="l" t="t" r="r" b="b"/>
            <a:pathLst>
              <a:path w="2897257" h="2902534">
                <a:moveTo>
                  <a:pt x="0" y="0"/>
                </a:moveTo>
                <a:lnTo>
                  <a:pt x="2897257" y="0"/>
                </a:lnTo>
                <a:lnTo>
                  <a:pt x="2897257" y="2902534"/>
                </a:lnTo>
                <a:lnTo>
                  <a:pt x="0" y="2902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E12523B-F31A-ADAE-B575-88191F8E09B8}"/>
              </a:ext>
            </a:extLst>
          </p:cNvPr>
          <p:cNvSpPr/>
          <p:nvPr/>
        </p:nvSpPr>
        <p:spPr>
          <a:xfrm>
            <a:off x="14032447" y="-287400"/>
            <a:ext cx="890263" cy="972071"/>
          </a:xfrm>
          <a:custGeom>
            <a:avLst/>
            <a:gdLst/>
            <a:ahLst/>
            <a:cxnLst/>
            <a:rect l="l" t="t" r="r" b="b"/>
            <a:pathLst>
              <a:path w="890263" h="972071">
                <a:moveTo>
                  <a:pt x="0" y="0"/>
                </a:moveTo>
                <a:lnTo>
                  <a:pt x="890263" y="0"/>
                </a:lnTo>
                <a:lnTo>
                  <a:pt x="890263" y="972071"/>
                </a:lnTo>
                <a:lnTo>
                  <a:pt x="0" y="972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8FDB62FC-A54B-34DA-909C-A98EBB13578C}"/>
              </a:ext>
            </a:extLst>
          </p:cNvPr>
          <p:cNvGrpSpPr/>
          <p:nvPr/>
        </p:nvGrpSpPr>
        <p:grpSpPr>
          <a:xfrm>
            <a:off x="1222704" y="1028700"/>
            <a:ext cx="4961570" cy="1397788"/>
            <a:chOff x="0" y="0"/>
            <a:chExt cx="6615427" cy="1863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643A414-1F8A-6BF4-791D-A767B90F149A}"/>
                </a:ext>
              </a:extLst>
            </p:cNvPr>
            <p:cNvSpPr/>
            <p:nvPr/>
          </p:nvSpPr>
          <p:spPr>
            <a:xfrm>
              <a:off x="2400376" y="447795"/>
              <a:ext cx="4032847" cy="433216"/>
            </a:xfrm>
            <a:custGeom>
              <a:avLst/>
              <a:gdLst/>
              <a:ahLst/>
              <a:cxnLst/>
              <a:rect l="l" t="t" r="r" b="b"/>
              <a:pathLst>
                <a:path w="4032847" h="433216">
                  <a:moveTo>
                    <a:pt x="0" y="0"/>
                  </a:moveTo>
                  <a:lnTo>
                    <a:pt x="4032847" y="0"/>
                  </a:lnTo>
                  <a:lnTo>
                    <a:pt x="4032847" y="433216"/>
                  </a:lnTo>
                  <a:lnTo>
                    <a:pt x="0" y="4332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5231F0C0-24CE-73D7-DF81-ACE2404E7FB9}"/>
                </a:ext>
              </a:extLst>
            </p:cNvPr>
            <p:cNvSpPr txBox="1"/>
            <p:nvPr/>
          </p:nvSpPr>
          <p:spPr>
            <a:xfrm>
              <a:off x="2236527" y="979484"/>
              <a:ext cx="4378900" cy="56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43"/>
                </a:lnSpc>
              </a:pPr>
              <a:r>
                <a:rPr lang="en-US" sz="3022" b="1" spc="10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E6D555A-1FF1-4D3F-1EB4-0850F575C467}"/>
                </a:ext>
              </a:extLst>
            </p:cNvPr>
            <p:cNvSpPr/>
            <p:nvPr/>
          </p:nvSpPr>
          <p:spPr>
            <a:xfrm>
              <a:off x="638432" y="86753"/>
              <a:ext cx="1830695" cy="1450883"/>
            </a:xfrm>
            <a:custGeom>
              <a:avLst/>
              <a:gdLst/>
              <a:ahLst/>
              <a:cxnLst/>
              <a:rect l="l" t="t" r="r" b="b"/>
              <a:pathLst>
                <a:path w="1830695" h="1450883">
                  <a:moveTo>
                    <a:pt x="0" y="0"/>
                  </a:moveTo>
                  <a:lnTo>
                    <a:pt x="1830695" y="0"/>
                  </a:lnTo>
                  <a:lnTo>
                    <a:pt x="1830695" y="1450883"/>
                  </a:lnTo>
                  <a:lnTo>
                    <a:pt x="0" y="14508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EA9C204-DB2C-39C4-2FA6-6F9BD2B37E88}"/>
                </a:ext>
              </a:extLst>
            </p:cNvPr>
            <p:cNvSpPr txBox="1"/>
            <p:nvPr/>
          </p:nvSpPr>
          <p:spPr>
            <a:xfrm>
              <a:off x="0" y="-171450"/>
              <a:ext cx="1553780" cy="2035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72"/>
                </a:lnSpc>
              </a:pPr>
              <a:r>
                <a:rPr lang="en-US" sz="9194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5886710A-2B5F-A869-570E-B9FFF8E2D9A0}"/>
                </a:ext>
              </a:extLst>
            </p:cNvPr>
            <p:cNvGrpSpPr/>
            <p:nvPr/>
          </p:nvGrpSpPr>
          <p:grpSpPr>
            <a:xfrm>
              <a:off x="1002543" y="1269095"/>
              <a:ext cx="1211777" cy="268541"/>
              <a:chOff x="0" y="0"/>
              <a:chExt cx="1345025" cy="298070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B60B45FB-4D1A-7DC2-CDE2-1778B177A5BE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79B6A310-CA3F-0AAF-A8B7-3945C35DA35F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77C7C9BF-77CF-AF2D-2272-AA258AA1164E}"/>
                </a:ext>
              </a:extLst>
            </p:cNvPr>
            <p:cNvGrpSpPr/>
            <p:nvPr/>
          </p:nvGrpSpPr>
          <p:grpSpPr>
            <a:xfrm>
              <a:off x="1987304" y="1200419"/>
              <a:ext cx="454032" cy="405893"/>
              <a:chOff x="0" y="0"/>
              <a:chExt cx="812800" cy="726624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CC72DCE2-3E4B-7B4A-FF29-9D4045E5F8B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4" name="TextBox 14">
                <a:extLst>
                  <a:ext uri="{FF2B5EF4-FFF2-40B4-BE49-F238E27FC236}">
                    <a16:creationId xmlns:a16="http://schemas.microsoft.com/office/drawing/2014/main" id="{364E9F28-CC84-3822-4A53-61D91372535C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B315047-AFD7-48F4-2119-CB3B4936566B}"/>
                </a:ext>
              </a:extLst>
            </p:cNvPr>
            <p:cNvSpPr txBox="1"/>
            <p:nvPr/>
          </p:nvSpPr>
          <p:spPr>
            <a:xfrm>
              <a:off x="1092464" y="1302012"/>
              <a:ext cx="922631" cy="210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3"/>
                </a:lnSpc>
              </a:pPr>
              <a:r>
                <a:rPr lang="en-US" sz="538" spc="4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7B00431C-7429-021F-029D-E3587909D11D}"/>
              </a:ext>
            </a:extLst>
          </p:cNvPr>
          <p:cNvSpPr/>
          <p:nvPr/>
        </p:nvSpPr>
        <p:spPr>
          <a:xfrm rot="4280786">
            <a:off x="14710165" y="1682240"/>
            <a:ext cx="1292371" cy="1135104"/>
          </a:xfrm>
          <a:custGeom>
            <a:avLst/>
            <a:gdLst/>
            <a:ahLst/>
            <a:cxnLst/>
            <a:rect l="l" t="t" r="r" b="b"/>
            <a:pathLst>
              <a:path w="1292371" h="1135104">
                <a:moveTo>
                  <a:pt x="0" y="0"/>
                </a:moveTo>
                <a:lnTo>
                  <a:pt x="1292371" y="0"/>
                </a:lnTo>
                <a:lnTo>
                  <a:pt x="1292371" y="1135104"/>
                </a:lnTo>
                <a:lnTo>
                  <a:pt x="0" y="11351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007ADB15-3C00-1140-F334-0440EEAEA8BA}"/>
              </a:ext>
            </a:extLst>
          </p:cNvPr>
          <p:cNvSpPr/>
          <p:nvPr/>
        </p:nvSpPr>
        <p:spPr>
          <a:xfrm rot="2003264">
            <a:off x="15498029" y="-338258"/>
            <a:ext cx="890211" cy="781883"/>
          </a:xfrm>
          <a:custGeom>
            <a:avLst/>
            <a:gdLst/>
            <a:ahLst/>
            <a:cxnLst/>
            <a:rect l="l" t="t" r="r" b="b"/>
            <a:pathLst>
              <a:path w="890211" h="781883">
                <a:moveTo>
                  <a:pt x="0" y="0"/>
                </a:moveTo>
                <a:lnTo>
                  <a:pt x="890211" y="0"/>
                </a:lnTo>
                <a:lnTo>
                  <a:pt x="890211" y="781883"/>
                </a:lnTo>
                <a:lnTo>
                  <a:pt x="0" y="7818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E467812-A469-3224-8A4E-21F27449F4FA}"/>
              </a:ext>
            </a:extLst>
          </p:cNvPr>
          <p:cNvSpPr/>
          <p:nvPr/>
        </p:nvSpPr>
        <p:spPr>
          <a:xfrm rot="-6564773">
            <a:off x="15008975" y="555128"/>
            <a:ext cx="5254543" cy="5254543"/>
          </a:xfrm>
          <a:custGeom>
            <a:avLst/>
            <a:gdLst/>
            <a:ahLst/>
            <a:cxnLst/>
            <a:rect l="l" t="t" r="r" b="b"/>
            <a:pathLst>
              <a:path w="5254543" h="5254543">
                <a:moveTo>
                  <a:pt x="0" y="0"/>
                </a:moveTo>
                <a:lnTo>
                  <a:pt x="5254542" y="0"/>
                </a:lnTo>
                <a:lnTo>
                  <a:pt x="5254542" y="5254542"/>
                </a:lnTo>
                <a:lnTo>
                  <a:pt x="0" y="525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2CFD14A4-6F90-3931-445A-94A1D3E5A437}"/>
              </a:ext>
            </a:extLst>
          </p:cNvPr>
          <p:cNvSpPr/>
          <p:nvPr/>
        </p:nvSpPr>
        <p:spPr>
          <a:xfrm>
            <a:off x="16327101" y="-287400"/>
            <a:ext cx="2321538" cy="2146165"/>
          </a:xfrm>
          <a:custGeom>
            <a:avLst/>
            <a:gdLst/>
            <a:ahLst/>
            <a:cxnLst/>
            <a:rect l="l" t="t" r="r" b="b"/>
            <a:pathLst>
              <a:path w="2321538" h="2146165">
                <a:moveTo>
                  <a:pt x="0" y="0"/>
                </a:moveTo>
                <a:lnTo>
                  <a:pt x="2321538" y="0"/>
                </a:lnTo>
                <a:lnTo>
                  <a:pt x="2321538" y="2146165"/>
                </a:lnTo>
                <a:lnTo>
                  <a:pt x="0" y="21461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0064E853-CB07-7C32-792E-E521D925225C}"/>
              </a:ext>
            </a:extLst>
          </p:cNvPr>
          <p:cNvSpPr/>
          <p:nvPr/>
        </p:nvSpPr>
        <p:spPr>
          <a:xfrm rot="-2245074">
            <a:off x="15976020" y="4391320"/>
            <a:ext cx="702163" cy="766686"/>
          </a:xfrm>
          <a:custGeom>
            <a:avLst/>
            <a:gdLst/>
            <a:ahLst/>
            <a:cxnLst/>
            <a:rect l="l" t="t" r="r" b="b"/>
            <a:pathLst>
              <a:path w="702163" h="766686">
                <a:moveTo>
                  <a:pt x="0" y="0"/>
                </a:moveTo>
                <a:lnTo>
                  <a:pt x="702163" y="0"/>
                </a:lnTo>
                <a:lnTo>
                  <a:pt x="702163" y="766685"/>
                </a:lnTo>
                <a:lnTo>
                  <a:pt x="0" y="76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DCC70F49-FBF8-BB8B-D880-D6E2240CEA04}"/>
              </a:ext>
            </a:extLst>
          </p:cNvPr>
          <p:cNvSpPr/>
          <p:nvPr/>
        </p:nvSpPr>
        <p:spPr>
          <a:xfrm>
            <a:off x="12720896" y="1858765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571844A-3F35-5025-27B0-6375164ED996}"/>
              </a:ext>
            </a:extLst>
          </p:cNvPr>
          <p:cNvSpPr/>
          <p:nvPr/>
        </p:nvSpPr>
        <p:spPr>
          <a:xfrm>
            <a:off x="14477578" y="52683"/>
            <a:ext cx="2408956" cy="2115813"/>
          </a:xfrm>
          <a:custGeom>
            <a:avLst/>
            <a:gdLst/>
            <a:ahLst/>
            <a:cxnLst/>
            <a:rect l="l" t="t" r="r" b="b"/>
            <a:pathLst>
              <a:path w="2408956" h="2115813">
                <a:moveTo>
                  <a:pt x="0" y="0"/>
                </a:moveTo>
                <a:lnTo>
                  <a:pt x="2408957" y="0"/>
                </a:lnTo>
                <a:lnTo>
                  <a:pt x="2408957" y="2115814"/>
                </a:lnTo>
                <a:lnTo>
                  <a:pt x="0" y="21158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E8DFC621-CB42-D0EA-FD31-CB0F6E23710B}"/>
              </a:ext>
            </a:extLst>
          </p:cNvPr>
          <p:cNvSpPr/>
          <p:nvPr/>
        </p:nvSpPr>
        <p:spPr>
          <a:xfrm rot="-5068548">
            <a:off x="15694805" y="2125022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D647422E-CDDF-49C3-C4EA-3C08BBB357E0}"/>
              </a:ext>
            </a:extLst>
          </p:cNvPr>
          <p:cNvSpPr/>
          <p:nvPr/>
        </p:nvSpPr>
        <p:spPr>
          <a:xfrm>
            <a:off x="16364966" y="4455209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3"/>
                </a:lnTo>
                <a:lnTo>
                  <a:pt x="0" y="240379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25" name="Picture 25">
            <a:extLst>
              <a:ext uri="{FF2B5EF4-FFF2-40B4-BE49-F238E27FC236}">
                <a16:creationId xmlns:a16="http://schemas.microsoft.com/office/drawing/2014/main" id="{6E2DC8C3-3063-1D8B-728D-1C0B4F48759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3596974" y="3478037"/>
            <a:ext cx="4436723" cy="4207237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AF7ECD25-D627-1978-9C57-D48E420109B1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3387017" y="-859216"/>
            <a:ext cx="5245703" cy="5435962"/>
          </a:xfrm>
          <a:prstGeom prst="rect">
            <a:avLst/>
          </a:prstGeom>
        </p:spPr>
      </p:pic>
      <p:sp>
        <p:nvSpPr>
          <p:cNvPr id="27" name="TextBox 27">
            <a:extLst>
              <a:ext uri="{FF2B5EF4-FFF2-40B4-BE49-F238E27FC236}">
                <a16:creationId xmlns:a16="http://schemas.microsoft.com/office/drawing/2014/main" id="{131C0343-D498-107B-DECB-710FC5AA2286}"/>
              </a:ext>
            </a:extLst>
          </p:cNvPr>
          <p:cNvSpPr txBox="1"/>
          <p:nvPr/>
        </p:nvSpPr>
        <p:spPr>
          <a:xfrm>
            <a:off x="1653726" y="2530438"/>
            <a:ext cx="5517350" cy="513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65"/>
              </a:lnSpc>
            </a:pPr>
            <a:r>
              <a:rPr lang="en-US" sz="3046" dirty="0">
                <a:solidFill>
                  <a:schemeClr val="accent6">
                    <a:lumMod val="40000"/>
                    <a:lumOff val="60000"/>
                  </a:schemeClr>
                </a:solidFill>
                <a:latin typeface="Open Sans 2"/>
                <a:ea typeface="Open Sans 2"/>
                <a:cs typeface="Open Sans 2"/>
                <a:sym typeface="Open Sans 2"/>
              </a:rPr>
              <a:t>Education Category Winner</a:t>
            </a: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672AFC0B-A4F3-F322-47AF-78DC2DEBCE99}"/>
              </a:ext>
            </a:extLst>
          </p:cNvPr>
          <p:cNvSpPr txBox="1"/>
          <p:nvPr/>
        </p:nvSpPr>
        <p:spPr>
          <a:xfrm>
            <a:off x="1653726" y="5219700"/>
            <a:ext cx="10278547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47"/>
              </a:lnSpc>
              <a:spcBef>
                <a:spcPct val="0"/>
              </a:spcBef>
            </a:pPr>
            <a:r>
              <a:rPr lang="en-US" sz="27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FutureTech is a neurodivergent-led social enterprise transforming STEAM education for neurodivergent youth. 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F404BB6F-0A93-A63D-1091-D884E60C368D}"/>
              </a:ext>
            </a:extLst>
          </p:cNvPr>
          <p:cNvSpPr txBox="1"/>
          <p:nvPr/>
        </p:nvSpPr>
        <p:spPr>
          <a:xfrm>
            <a:off x="1664618" y="3240488"/>
            <a:ext cx="115128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FutureTech: Reimagining Education</a:t>
            </a:r>
          </a:p>
          <a:p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 Neurodivergent Youth</a:t>
            </a:r>
          </a:p>
          <a:p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FutureTech Australia Incorporated</a:t>
            </a:r>
          </a:p>
        </p:txBody>
      </p:sp>
      <p:pic>
        <p:nvPicPr>
          <p:cNvPr id="2054" name="Picture 6" descr="No photo description available.">
            <a:extLst>
              <a:ext uri="{FF2B5EF4-FFF2-40B4-BE49-F238E27FC236}">
                <a16:creationId xmlns:a16="http://schemas.microsoft.com/office/drawing/2014/main" id="{0EB4D4FB-0BCB-61BC-3348-F37977F76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154" y="6366744"/>
            <a:ext cx="2540261" cy="254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AFBDC75-D4E1-8DCA-4718-D21073AC5797}"/>
              </a:ext>
            </a:extLst>
          </p:cNvPr>
          <p:cNvSpPr txBox="1"/>
          <p:nvPr/>
        </p:nvSpPr>
        <p:spPr>
          <a:xfrm>
            <a:off x="1600200" y="9034349"/>
            <a:ext cx="434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Pictures are from FutureTech Facebook Page</a:t>
            </a:r>
            <a:endParaRPr lang="en-PH" dirty="0">
              <a:solidFill>
                <a:schemeClr val="bg1"/>
              </a:solidFill>
            </a:endParaRPr>
          </a:p>
        </p:txBody>
      </p:sp>
      <p:pic>
        <p:nvPicPr>
          <p:cNvPr id="2056" name="Picture 8" descr="No photo description available.">
            <a:extLst>
              <a:ext uri="{FF2B5EF4-FFF2-40B4-BE49-F238E27FC236}">
                <a16:creationId xmlns:a16="http://schemas.microsoft.com/office/drawing/2014/main" id="{AB025031-96EC-3EFD-E527-3C896111D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68" y="6366744"/>
            <a:ext cx="2540261" cy="254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No photo description available.">
            <a:extLst>
              <a:ext uri="{FF2B5EF4-FFF2-40B4-BE49-F238E27FC236}">
                <a16:creationId xmlns:a16="http://schemas.microsoft.com/office/drawing/2014/main" id="{06749817-8364-10FD-519C-8217BD51D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726" y="6366744"/>
            <a:ext cx="2540261" cy="254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ay be an image of 2 people and text">
            <a:extLst>
              <a:ext uri="{FF2B5EF4-FFF2-40B4-BE49-F238E27FC236}">
                <a16:creationId xmlns:a16="http://schemas.microsoft.com/office/drawing/2014/main" id="{246CFFAD-BA29-F37D-DB2B-7D74E9D89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983" y="6366744"/>
            <a:ext cx="2032209" cy="254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745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4D71BD-41A7-50F5-91C3-282E17024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AA0D3F6-47EE-535A-9A24-A696EDCB7DBA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85799D7-5541-A829-307A-ACA51C7DBC05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13F3BD6-D0BE-4AD8-B3E6-41167039D746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56459A3-3FF0-BE47-111A-D38E1B2ACBC1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1F1796E-8610-83F4-5A89-26CD94D51D78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272FC79-2874-DE0E-A62A-107515D16A24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C5C05D8-56DB-39C4-F0D0-F17FD6D59835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E98D939-733B-A714-BC68-28DBE942DB9C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D6E7B99F-593F-2FDC-ECBF-428C5B48EFC4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799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</a:t>
            </a:r>
          </a:p>
          <a:p>
            <a:pPr algn="ctr">
              <a:lnSpc>
                <a:spcPts val="10295"/>
              </a:lnSpc>
            </a:pPr>
            <a:r>
              <a:rPr lang="en-US" sz="8799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Nominees</a:t>
            </a:r>
            <a:endParaRPr lang="en-US" sz="8799" dirty="0">
              <a:solidFill>
                <a:srgbClr val="FF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9A3CF00-35C0-676F-F723-49FF5AF7B78F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9F129B6-56D2-CE59-4D49-BC1D645B3BE0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D1F6816-52A4-DCAA-CEED-02BA986F02F9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751F4D3-0636-CE94-AD64-176D4D83D5AC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4B9EED9-1E4F-8263-BA4D-3FC8948BD694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FDF9DA78-97FE-6E0A-9E7E-CDB9E5E0B455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F9A8B3D6-3EF9-3FF2-51FD-EA6C2E0AA787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4F3025A2-029E-F23C-B515-9A6195DFBDA7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79865958-27C2-1EDB-9194-8F7FE62C8D4C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02AA1D92-F526-D22F-4941-5683A7148F3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8EC6E8D6-1465-4B28-AD13-E45BF0228CD6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41E013D5-499E-F242-871B-200487E2EA28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0249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FC38C-7217-697A-01B7-7975CEA06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87C86F4-C999-3BA7-88FD-E51C80368786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E377F55-B6F1-BF3A-1BDD-FCA1A438A4B3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A4873BE-BFE1-3052-8B47-1026BE1D5D4A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32F301D4-7BD0-2044-B129-F11EA3A8CD97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9AA80B57-9BB1-3677-906E-B121422D39C7}"/>
              </a:ext>
            </a:extLst>
          </p:cNvPr>
          <p:cNvSpPr txBox="1"/>
          <p:nvPr/>
        </p:nvSpPr>
        <p:spPr>
          <a:xfrm>
            <a:off x="-1" y="4090389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E9ABEAFD-32F4-6034-DD88-758AEAAD105B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A7D5E327-D05E-DF8E-6F95-0E6464343EF8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0D37B2E2-FB7D-B616-47AA-16249F390991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736F9248-544F-E38E-3286-05F69B573FDC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B4054B66-9066-15AF-01F8-C1731E28C3B2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7CCE9CC3-B7EF-CA40-D7A7-9AA3A840C98A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4118B0B7-666F-1BAC-A005-EA328504298B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CE6EA8F8-AD57-0B7A-63D8-9F2CC34BA97D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E9E623E2-5733-D16F-BBDB-E4133EB5A4F5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D7D4213E-AB4A-A037-D8DB-03A134B8C43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A755BFDD-B327-B301-F15D-E928089E6178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3966359D-E305-740B-000E-59DC79BBDDB5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4E1BA3D-4268-3E2B-59F5-17B0788014AD}"/>
              </a:ext>
            </a:extLst>
          </p:cNvPr>
          <p:cNvSpPr txBox="1"/>
          <p:nvPr/>
        </p:nvSpPr>
        <p:spPr>
          <a:xfrm>
            <a:off x="1905000" y="5287451"/>
            <a:ext cx="14935200" cy="390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indent="-8001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 Education Directorate by ACT Education Directorate</a:t>
            </a:r>
          </a:p>
          <a:p>
            <a:pPr marL="800100" indent="-8001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Disability Discrimination Act: Guidelines on Equal Access to Digital Goods and Services by Australian Human Rights Commission and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Intopia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indent="-8001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Creating a culture of inclusion: DCJ’s Accessible Communications Framework by Department of Communities and Justice</a:t>
            </a:r>
          </a:p>
          <a:p>
            <a:pPr marL="800100" indent="-8001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Empowering Inclusive Employability Pathways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</a:t>
            </a:r>
          </a:p>
        </p:txBody>
      </p:sp>
    </p:spTree>
    <p:extLst>
      <p:ext uri="{BB962C8B-B14F-4D97-AF65-F5344CB8AC3E}">
        <p14:creationId xmlns:p14="http://schemas.microsoft.com/office/powerpoint/2010/main" val="4235233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0F962-FEDF-9029-5F13-D803B3E02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0E1699F-7002-2031-D02D-9E8FDFC05DB5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8C9FFE9-D6E8-D64D-CF63-A1F4133AB238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253B4E2-2344-EF0F-2204-15AB4CDBFDBC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12B42C7-0E3B-D2C1-744C-FFE807BDFEF1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B6E2D056-B3E0-5DE7-D0C3-3FB65E2399AF}"/>
              </a:ext>
            </a:extLst>
          </p:cNvPr>
          <p:cNvSpPr txBox="1"/>
          <p:nvPr/>
        </p:nvSpPr>
        <p:spPr>
          <a:xfrm>
            <a:off x="-433" y="4037167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E65CD04B-D4A4-94D2-C2BA-AFDDDCDA0603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367E1A91-75CE-E200-5034-18EB2D1EB92F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4B3AF980-5458-82CD-F983-948E247DD164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B303C314-E6AD-3328-F320-09012B731DEE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D5A8C8C7-EEA1-9E41-41B1-29842D5A79A4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913B203D-BCDB-5A79-894A-D53359CD26D9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6D4B6A19-6393-F5A2-4124-6416B4F39A67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FF1D9559-0802-E5AD-1ED9-139EF9C5C663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3179E076-2EC6-E9AD-6FD1-8492151B1457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88B10F25-42D1-EDCA-C3ED-D07217C93DC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19083217-5C97-8D4A-C44E-8F48ACC9D942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CE5A0DBA-5109-8577-CA2F-90C39958346F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88D5D36-A8DB-C6C5-8DAC-90592AD6CE7C}"/>
              </a:ext>
            </a:extLst>
          </p:cNvPr>
          <p:cNvSpPr txBox="1"/>
          <p:nvPr/>
        </p:nvSpPr>
        <p:spPr>
          <a:xfrm>
            <a:off x="1470816" y="5143500"/>
            <a:ext cx="15345503" cy="4445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RISE – Empowering Women in Technology by Atturra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Balanced Workforce by Axe Group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DuluxGroup</a:t>
            </a: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IT&amp;DE DEI Initiative by </a:t>
            </a:r>
            <a:r>
              <a:rPr lang="en-US" sz="32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DuluxGroup</a:t>
            </a:r>
            <a:endParaRPr lang="en-US" sz="3200" dirty="0">
              <a:solidFill>
                <a:srgbClr val="3212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Empowering Inclusive Employability Pathways by </a:t>
            </a:r>
            <a:r>
              <a:rPr lang="en-US" sz="32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Press Play Ventures - Pre-Accelerator Program for Women by Jumpstart Studio, Vox360, </a:t>
            </a:r>
            <a:r>
              <a:rPr lang="en-US" sz="32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NiceTo</a:t>
            </a: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Evander Strategy</a:t>
            </a:r>
          </a:p>
        </p:txBody>
      </p:sp>
    </p:spTree>
    <p:extLst>
      <p:ext uri="{BB962C8B-B14F-4D97-AF65-F5344CB8AC3E}">
        <p14:creationId xmlns:p14="http://schemas.microsoft.com/office/powerpoint/2010/main" val="3991431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725750-4E3E-9227-DA56-5524964DD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B0B29D4-3FCF-C8DB-D18A-58922044C019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4018A3A-26E3-226F-96FB-667E0B7DE334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92B01DC-DA05-EE5D-06AB-CDD11E16255A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AF553D2B-A088-43EE-6BCB-A81342868574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211B3403-17B2-E725-E4FC-4F3D421AE49E}"/>
              </a:ext>
            </a:extLst>
          </p:cNvPr>
          <p:cNvSpPr txBox="1"/>
          <p:nvPr/>
        </p:nvSpPr>
        <p:spPr>
          <a:xfrm>
            <a:off x="-1" y="4143777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513DE04B-C873-CD17-ACEF-DDE162609FB2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4D4A007F-B465-5394-87A7-222FF7BFB537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00F25D38-CC51-4D54-94A5-A4815FE7EA20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9FB8A285-6D3C-927F-88D9-16F5B563592B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8D8B04C9-77B9-A603-D263-4BD67B312795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8AEFA774-F555-CE61-98AB-66852A6D485D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1DBA44A9-4DAC-16A7-6475-EE8DBF19CA99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FEB7BC3A-A2D4-2620-92AF-4538D9A0A314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3A13B511-3A22-DF43-B66F-C06F3BF86DB7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BE5B4F6F-9115-33CF-F0D0-25B82AF4EE6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5A92394B-3325-5A1F-77D8-6C3C5673C995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6D7476EE-4748-FED2-B710-7305916FC7B4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93171D0-708C-B39A-632B-D4E674A4C183}"/>
              </a:ext>
            </a:extLst>
          </p:cNvPr>
          <p:cNvSpPr txBox="1"/>
          <p:nvPr/>
        </p:nvSpPr>
        <p:spPr>
          <a:xfrm>
            <a:off x="1104468" y="5287451"/>
            <a:ext cx="16421532" cy="390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MyAMES Chat: Empowering Language, Literacy, and Employability Skills Through AI Innovation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AMES Australia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Press Play Ventures - Pre-Accelerator Program for Women by Jumpstart Studio, Vox360,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NiceTo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Evander Strategy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UpLift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AI: AI-Enhanced Mental Health Care for Government Debt Relief Programs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UpLift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Accessibility and Inclusion by Victorian Public Service - Enablers Network</a:t>
            </a:r>
          </a:p>
        </p:txBody>
      </p:sp>
    </p:spTree>
    <p:extLst>
      <p:ext uri="{BB962C8B-B14F-4D97-AF65-F5344CB8AC3E}">
        <p14:creationId xmlns:p14="http://schemas.microsoft.com/office/powerpoint/2010/main" val="3332031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23A9E2-E40A-10AB-5677-174F58C76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C09CF9-2F25-9EF6-C555-98D6599445F5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7955B19-9F38-C04F-CFEC-C89B9B4CC013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E54F1DF-EC65-D97A-5AA5-FCF10D180B06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FDC6A24-AC3F-6210-476C-D1F55B7D06C6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178B7CC-C9FD-19FF-DE1F-9B8FD565D990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35ED3BC-30CE-441A-C6DD-3EE2DBB59A28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62C6882-03D4-8336-66D0-274AE1D99B97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9D6A1F2-214E-6E54-E2AF-D6FF2C4932BC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A36A7AB-9B24-FE05-4206-6FDDB29E6E82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Government Category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Merit Recipients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39BA888-9B45-3BEC-C883-46F523F2639C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4D26A98-4045-F359-0AE1-EE0FD339D046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972236C-1328-E0F5-4D1D-D71D82300B6D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BD6BBB3-A340-3D03-02D4-2314EBCF6537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DC76B039-5DE4-0D47-C99A-9CFA62E94CD7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C8C3B046-6059-BBB0-CE96-E8AD8FDCD7A5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9330FB5E-135F-7689-2083-F481A14FF088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4A7326F7-501B-F8C6-1E8C-58FC9736CF22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7B89D426-023C-5709-ACA1-FD95790E4E65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182C6D74-7496-F0FD-C6D0-58DF8CFE9E1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12D2E50B-5827-CCDC-59EA-ED12D8275686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A5FD0EE9-D49B-B293-C976-8D174C8429F4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29601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40C304-25C0-5628-E22D-1C830ABEB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E04E401-05C6-6076-7D26-F77CA0A2B121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23C87EC-3EAA-CE4F-461D-86A1F897347D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5350AE3-1505-9C1E-CACB-CC09FEC604AF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BEAC67D-684A-0EA6-A75B-41B60AD40DF9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F10C411-5566-FAC7-64C1-FCDF7CB0735C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97934C7-6C31-1B5A-8559-F898EE752E08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2DD3EFF-2EAA-7042-D9DD-5A3ACF477046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7CB8B1B-0319-23F1-5D14-8E5EA2802377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7253A84-C696-8CF5-4EF3-599AFBDE46E9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DEA98EA-09A3-7D54-D61A-0F8249FA7A78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5FB87A9-1CB1-5009-057B-0015A7943600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EB21024-53CB-06B7-2A46-2CEC2CE55D87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AA602F98-0B49-8CB3-4292-39297EFA69AB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B68BB4E-BF88-ACAD-AE1E-B54082D12199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6CE15B9D-F439-24E6-8A76-81E6E6F64076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0F193A7A-E836-B982-30DC-CE65B470F449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4FF60999-7DF6-69DA-EEAC-CF501F90A5B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C6C7A978-E79A-3814-0693-8AC3CBAC3ED4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6B84B535-4131-C44A-2E76-1C8F5312A6C2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49591A4C-E441-0F7B-56CB-0508EB12128D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11A84DDB-A10C-BB2F-B7A6-857F735D1603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1756949-5C72-7E82-966A-06DC1EE75D51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ED15DECA-8D25-C6D8-EDF9-CAE4F962A058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A2DFDE2F-9CD7-EA05-4B5E-D4C3C2171DD5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CAED9BD6-6B16-09EF-7D03-33E8112D3D2A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8F0B4100-7861-AA5F-A60E-0E6D46BA1034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9A2116F6-001F-D333-2F77-1FA9EAD85011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23036D07-1EAC-5E0C-4C3B-2EF170CAF780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1B06A7B4-32C9-C4FE-BFD7-D4071534D7F5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FA2CA9F5-87D9-AB8A-84AD-EC19FF62AB69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7FE74C7E-90C1-098B-D2A1-145C9B277BE6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F9E0D6CF-0BFF-A1B7-A7AF-888F29E8BD6B}"/>
              </a:ext>
            </a:extLst>
          </p:cNvPr>
          <p:cNvSpPr txBox="1"/>
          <p:nvPr/>
        </p:nvSpPr>
        <p:spPr>
          <a:xfrm>
            <a:off x="0" y="8215636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 Merit Recipient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9D8B57-A6D3-BC5D-8596-C6DF73BB3256}"/>
              </a:ext>
            </a:extLst>
          </p:cNvPr>
          <p:cNvSpPr txBox="1"/>
          <p:nvPr/>
        </p:nvSpPr>
        <p:spPr>
          <a:xfrm>
            <a:off x="2734339" y="5227313"/>
            <a:ext cx="13101315" cy="2923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Press Play Ventures</a:t>
            </a:r>
          </a:p>
          <a:p>
            <a:pPr algn="ctr">
              <a:lnSpc>
                <a:spcPts val="5700"/>
              </a:lnSpc>
            </a:pPr>
            <a:r>
              <a:rPr lang="en-US" sz="48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PreAccelerator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Program for Women</a:t>
            </a:r>
          </a:p>
          <a:p>
            <a:pPr algn="ctr">
              <a:lnSpc>
                <a:spcPts val="57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Jumpstart Studio, Vox360, </a:t>
            </a:r>
            <a:r>
              <a:rPr lang="en-US" sz="48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NiceTo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Evander Strategy</a:t>
            </a:r>
          </a:p>
        </p:txBody>
      </p:sp>
    </p:spTree>
    <p:extLst>
      <p:ext uri="{BB962C8B-B14F-4D97-AF65-F5344CB8AC3E}">
        <p14:creationId xmlns:p14="http://schemas.microsoft.com/office/powerpoint/2010/main" val="16953893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A279CD-6045-BC5A-30A0-B8F8917F7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9E45E1F-EE5A-AACA-69A7-A355E9D34D8F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86FAC61-8AD9-136C-8784-BCB54EAFAC77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37C67DB-072E-C90F-8A98-AFD9CF824B21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7A1C0DD-8817-76F9-CFF4-BD32BE88E1C4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1850301-6806-F524-8219-1E811C4A878E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F4A7844-390D-0F36-64A0-1B5EB573193D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856F703-2A64-5D2A-A490-6C1085AEC654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5FEAEFC6-AAE4-C66C-EF6C-6735AE83E4ED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5F8BA77-338E-D8A4-477D-6B267EB2B483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1588737-F61A-BA15-29E4-20D544E1B18C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C66DDC4-07AB-E5FC-4806-FAD67FD55581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3CA24D3-2C2A-CBB7-4C89-E53273AE268F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610A7EBF-EB54-49C5-B4B9-6F42A63209BF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48C9C907-9A7D-181B-1362-7D45E9108492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63A44FA0-EAB3-A634-8449-1EABD9EAA159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6F41803F-F64E-BA17-6B21-447194881945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58D4D08C-D74C-7221-313F-DC947781CF5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300FA166-8CFA-2B0C-6F15-473A175B4964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B15F0AE0-2800-0F5C-70BE-F6FF16B3A8E0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CF226409-0459-61B3-E073-10451F58F2C9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458BD6BD-E240-1949-CDA2-45AB55D3FFAA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CF7E4F-56DB-7AE0-DEBE-86ED649F2935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7C2F213D-8B97-AB4E-6E09-3D8D4F4E53DC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5C55DCE6-94BF-253F-EC2A-BF69CCD14A39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5B902B5D-46EA-D11F-1AF2-A58BADC11BFB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2A4248A1-253A-AA90-DD21-F352C45E10A8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04EDFA37-D6E0-D87B-8025-C2427B078B99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D695778E-4DAD-464D-B993-E254F0FC7499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E98C1471-00E2-C412-E806-3A014572E08A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79806D6D-8A8E-999D-A9E9-B4ACB9643F93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2FABC602-233E-EC5B-616E-B4867ACA3A00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191EE4D1-EF8B-9530-4220-FB84CF028C3F}"/>
              </a:ext>
            </a:extLst>
          </p:cNvPr>
          <p:cNvSpPr txBox="1"/>
          <p:nvPr/>
        </p:nvSpPr>
        <p:spPr>
          <a:xfrm>
            <a:off x="-27122" y="8570540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554F19-5DE9-C2A4-2C13-9ECF3E921F69}"/>
              </a:ext>
            </a:extLst>
          </p:cNvPr>
          <p:cNvSpPr txBox="1"/>
          <p:nvPr/>
        </p:nvSpPr>
        <p:spPr>
          <a:xfrm>
            <a:off x="2734339" y="5522142"/>
            <a:ext cx="13101315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MyAMES Chat: Empowering Language, Literacy, and Employability Skills Through AI Innovation</a:t>
            </a:r>
          </a:p>
          <a:p>
            <a:pPr algn="ctr">
              <a:lnSpc>
                <a:spcPts val="560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48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Getmee</a:t>
            </a: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and AMES Australia</a:t>
            </a:r>
          </a:p>
        </p:txBody>
      </p:sp>
    </p:spTree>
    <p:extLst>
      <p:ext uri="{BB962C8B-B14F-4D97-AF65-F5344CB8AC3E}">
        <p14:creationId xmlns:p14="http://schemas.microsoft.com/office/powerpoint/2010/main" val="412982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474C09-6449-94AD-7366-E56F611E9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C0F9317-28B8-9B5D-9E75-7620158C76F2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8B2BC4D-FC9C-8DF6-CEEF-FB7F7EB0E652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C7A044F-1F81-5D75-7027-79A927F3C939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4D50461-63AA-A9C0-94EE-1D13339E4120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E3EDCD1-DBCA-34EE-9B83-ECD080C96551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CB2E99F-50A3-B7D7-B472-1390F311BC0F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29471C9-BE0D-4914-3EE1-2A834471C453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2F17D2C8-E242-9BE5-B851-977299069DB9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6C84B62-A6F0-80FF-C329-EA0947BF46AF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6283267-08D4-5378-7B0D-1527C67B66DC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EFB6AB4-DBFB-1097-A3A8-DABE40194235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E9FCA01-33E5-2A92-7B41-AF5EE4F83C52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EB67B782-BE51-BE1C-3DE2-9D62F3B995EB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9C742A3E-EE9A-A1AE-7878-C525870ECA77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AB63BEDE-30B5-AA9A-BE93-5244E3F53B3F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FD71394D-709A-D258-D8F1-FF336E00A17F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CC842002-734D-80D7-026C-A2BEA975267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FAABD5EA-F32A-565B-C6F0-FDF95DA2D6D8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DD767926-EA3F-A56F-5FC4-1BC8FBCBFE35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AD2FDF32-18EF-04E5-2093-8D43100D9606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DED586A-619B-5927-5670-70C773CEAB9E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6EF81745-85CC-2F64-B7D1-02A54372115F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74B5F220-2B53-843B-8827-4F617A28FF24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E0113182-1A9F-7C95-8FA3-E505BE27058F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89A8707C-A2EC-9C9A-AD8C-83FF5F748D79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C79EB977-657D-386B-9C4B-07EE71655B36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42F32BC4-BDD9-BAC0-0AF7-478006AD42E4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689FB7D7-32A4-A297-074F-2D475F7C86EB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9E771C6D-8FD2-FE53-89FC-8D7EEE30EF56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16685BA1-B81A-1792-0944-CAEB9215FD6A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42123281-E5A7-F53E-10F2-CE64A6898BA9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8E99789D-9E40-C6A4-E321-A648598BFE41}"/>
              </a:ext>
            </a:extLst>
          </p:cNvPr>
          <p:cNvSpPr txBox="1"/>
          <p:nvPr/>
        </p:nvSpPr>
        <p:spPr>
          <a:xfrm>
            <a:off x="20664" y="8057097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AB627A9-A93B-3327-14BF-CB4D21CA2E8F}"/>
              </a:ext>
            </a:extLst>
          </p:cNvPr>
          <p:cNvSpPr txBox="1"/>
          <p:nvPr/>
        </p:nvSpPr>
        <p:spPr>
          <a:xfrm>
            <a:off x="2734339" y="5522142"/>
            <a:ext cx="13101315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8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UpLift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AI: AI-Enhanced Mental Health Care for Government Debt Relief Programs</a:t>
            </a:r>
          </a:p>
          <a:p>
            <a:pPr algn="ctr">
              <a:lnSpc>
                <a:spcPts val="56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48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UpLift</a:t>
            </a: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AI</a:t>
            </a:r>
          </a:p>
        </p:txBody>
      </p:sp>
    </p:spTree>
    <p:extLst>
      <p:ext uri="{BB962C8B-B14F-4D97-AF65-F5344CB8AC3E}">
        <p14:creationId xmlns:p14="http://schemas.microsoft.com/office/powerpoint/2010/main" val="42372256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221102-0AED-136C-12DA-40FC05C98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A419BA6-5C84-1420-C326-FC7FED76D389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FA532C9-3C45-4AB3-A5AF-E1032287292E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F9FD993-FE74-07C6-9D54-C5D0724159F9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3A5EE3A-4102-0119-8E06-8B092019ACF1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90F436B-B1D0-04ED-8F50-554D31833D40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2DC3156-CE32-C8E4-7B78-DB6B1C11D83E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8A39276-27BC-D292-1E62-3D1615CB3986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BFD7A04-DB97-58B4-838C-4740291BCD13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8F8DFF7-9C60-4610-C6CC-8B300D45FC1F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26E7D83-C020-F050-D959-0972D57AD70D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E134947-1885-9ABF-DD3A-E39688118BF3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9DEB984-D1AE-D1AC-B560-C63A6F5166DB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BB3B8311-1312-43BD-06B8-41E412B5ACBB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E16D0C93-45CB-5056-6E66-BC498C7E6094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65266D91-B03A-6B59-D453-DD420C58512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3A4B83BD-9C47-A54B-0E56-40F1070E4E04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D4F1D490-0CD2-B5BC-27E8-A9FF60D1EEA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FD6823E9-2F67-D8F7-E8C1-049F9F559DD4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8487664D-7673-A653-627A-3D595DEB76ED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A309A7CA-DCF8-1722-F5FE-0856C888EB10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9E5A5750-2CFA-CE2D-1692-A62E115D2868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B52BEF90-0092-4144-5A4F-95063C40B4A1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D944B1C8-EF26-1118-7F3F-EFFA0DA5E817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D81ECF73-8A02-4042-7DA3-EDDBD1C7939B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6A0A7901-CB53-8AAC-0DB9-F3CC52D3B54F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4B38D001-2381-19D1-CB93-38290BDCDA1B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BEC2CB36-2777-142B-D70F-874927706124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7C39BCFB-A80D-1A6F-9981-CCF11FD3E86D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28A8AE27-4F8B-C0C8-6554-88D5BF097767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E50C3C7F-5FB5-48EB-B7C3-4F99F5D7369D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FACC774A-FA18-16A2-C585-48A70C869F09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53252CE5-0DA8-3E30-4DF7-2D694875DFBC}"/>
              </a:ext>
            </a:extLst>
          </p:cNvPr>
          <p:cNvSpPr txBox="1"/>
          <p:nvPr/>
        </p:nvSpPr>
        <p:spPr>
          <a:xfrm>
            <a:off x="24539" y="8554181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209E17-758D-AB9D-4E33-DDFD7EB82B27}"/>
              </a:ext>
            </a:extLst>
          </p:cNvPr>
          <p:cNvSpPr txBox="1"/>
          <p:nvPr/>
        </p:nvSpPr>
        <p:spPr>
          <a:xfrm>
            <a:off x="2734339" y="5522142"/>
            <a:ext cx="13101315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Creating a culture of inclusion: DCJ’s Accessible Communications Framework</a:t>
            </a:r>
          </a:p>
          <a:p>
            <a:pPr algn="ctr">
              <a:lnSpc>
                <a:spcPts val="56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Department of Communities</a:t>
            </a:r>
          </a:p>
          <a:p>
            <a:pPr algn="ctr">
              <a:lnSpc>
                <a:spcPts val="5600"/>
              </a:lnSpc>
            </a:pPr>
            <a:r>
              <a:rPr lang="en-US" sz="4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and Justice</a:t>
            </a:r>
          </a:p>
        </p:txBody>
      </p:sp>
    </p:spTree>
    <p:extLst>
      <p:ext uri="{BB962C8B-B14F-4D97-AF65-F5344CB8AC3E}">
        <p14:creationId xmlns:p14="http://schemas.microsoft.com/office/powerpoint/2010/main" val="19445164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47329-C82F-9E10-FE07-E3D33ECB9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1E2ED9A-54A1-5DBC-9592-5B2E1995796B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7623D82-CBC1-FAB6-A986-56D10AE6F591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9EAF777-529A-32CA-CE2C-4EC0E6EA17F1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18810CC-0166-0B6E-7CE8-2434D3825692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21ED7B5-ADA4-052C-9D04-8C04EB36464D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2AB5AE8-B1CA-8E51-D190-C24B1BAC4BF3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EAB0EA9-F49A-250A-0B9F-049EECFBD525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D2B7655-FFA7-F42D-F60E-F0F27956C9F0}"/>
              </a:ext>
            </a:extLst>
          </p:cNvPr>
          <p:cNvGrpSpPr/>
          <p:nvPr/>
        </p:nvGrpSpPr>
        <p:grpSpPr>
          <a:xfrm>
            <a:off x="4980618" y="2944164"/>
            <a:ext cx="8326764" cy="2345890"/>
            <a:chOff x="0" y="0"/>
            <a:chExt cx="11102352" cy="312785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F47B3DB-A410-8E24-A769-1CD886A7558E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27682C7-75E8-284E-F801-0243F1C52DE1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760C5F7-6589-6548-DA4C-FE79830A92BB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411D892-828D-FA0A-49C2-686A52FEFB45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14171830-D5D7-91AE-B0F2-529E5BBC3F95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7757B288-9381-B34C-1639-FF21C188CC76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12FD8120-1472-6442-504F-3C95F81EF7DB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AD0538B0-05DB-5850-9CBD-2AE7EA59E147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86B61268-0F86-CEF0-A5A6-CCEA38F2051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6CF3FCA4-0FB1-3FFD-AB3E-796824683EC2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7074F074-730F-FA2E-B1EB-E35E99E85E48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EEEE5B65-5945-EE72-227A-2DA9C3231F74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F172C93-679A-59A3-7503-A09DDF924669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76761EC5-0240-9F21-7870-DA517D3CAACC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410D2735-37B8-65F8-C1EE-D38C3B6F66C0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48524A48-E5AF-25B9-8CDB-B394CE9696BF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BBCE6178-8D84-C087-9E5B-2CCC1B54D37A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5425D2BB-F4C7-E81C-2CCC-4EED3AF9A9A9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2572EA9D-CC29-0335-D863-D25F19E190F3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400BBF03-5E87-54CC-304D-6AFC5E08CCDA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7E6760F3-C630-EFB4-8859-C0582805D072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35564026-35BE-297C-86B1-671C431AAC98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DE19DA7E-C183-1FAA-C885-241720936A73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C6409117-840E-ECB4-3776-84AE3DFD62B0}"/>
              </a:ext>
            </a:extLst>
          </p:cNvPr>
          <p:cNvSpPr txBox="1"/>
          <p:nvPr/>
        </p:nvSpPr>
        <p:spPr>
          <a:xfrm>
            <a:off x="0" y="5868427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</a:t>
            </a:r>
          </a:p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Winner</a:t>
            </a:r>
          </a:p>
        </p:txBody>
      </p:sp>
    </p:spTree>
    <p:extLst>
      <p:ext uri="{BB962C8B-B14F-4D97-AF65-F5344CB8AC3E}">
        <p14:creationId xmlns:p14="http://schemas.microsoft.com/office/powerpoint/2010/main" val="15999488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499CE1-39B8-5692-94DB-4464B2204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22AB31-D847-69EF-7BE1-78CDA7536CCB}"/>
              </a:ext>
            </a:extLst>
          </p:cNvPr>
          <p:cNvSpPr/>
          <p:nvPr/>
        </p:nvSpPr>
        <p:spPr>
          <a:xfrm flipH="1">
            <a:off x="-1131548" y="3642679"/>
            <a:ext cx="4404815" cy="4294694"/>
          </a:xfrm>
          <a:custGeom>
            <a:avLst/>
            <a:gdLst/>
            <a:ahLst/>
            <a:cxnLst/>
            <a:rect l="l" t="t" r="r" b="b"/>
            <a:pathLst>
              <a:path w="4404815" h="4294694">
                <a:moveTo>
                  <a:pt x="4404815" y="0"/>
                </a:moveTo>
                <a:lnTo>
                  <a:pt x="0" y="0"/>
                </a:lnTo>
                <a:lnTo>
                  <a:pt x="0" y="4294694"/>
                </a:lnTo>
                <a:lnTo>
                  <a:pt x="4404815" y="4294694"/>
                </a:lnTo>
                <a:lnTo>
                  <a:pt x="4404815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4BC83AF-E570-107C-70A0-B423537F0705}"/>
              </a:ext>
            </a:extLst>
          </p:cNvPr>
          <p:cNvSpPr/>
          <p:nvPr/>
        </p:nvSpPr>
        <p:spPr>
          <a:xfrm>
            <a:off x="12982690" y="-504473"/>
            <a:ext cx="4715316" cy="4723905"/>
          </a:xfrm>
          <a:custGeom>
            <a:avLst/>
            <a:gdLst/>
            <a:ahLst/>
            <a:cxnLst/>
            <a:rect l="l" t="t" r="r" b="b"/>
            <a:pathLst>
              <a:path w="4715316" h="4723905">
                <a:moveTo>
                  <a:pt x="0" y="0"/>
                </a:moveTo>
                <a:lnTo>
                  <a:pt x="4715316" y="0"/>
                </a:lnTo>
                <a:lnTo>
                  <a:pt x="4715316" y="4723905"/>
                </a:lnTo>
                <a:lnTo>
                  <a:pt x="0" y="4723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3C60C67-3890-B6D8-241A-4193286AD36D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9C0B45-A61C-8CF6-A692-B524697AC4F8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CF8E8DB-CF49-252B-6428-ED43BCE43D89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AE3ED8E-0492-33C6-663E-6C3179397517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F9BFC17C-003B-795F-C9D8-4F3EA21E49B9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DE94131-52D6-5096-C5C1-446C89D82827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91497EB6-2E4F-33FA-47EC-7CA7BEFB180A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B60A2CC-D995-2F0E-DD41-049A83CB3518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74F19F6C-EA72-5C48-A50D-C274EB4388B4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EAC16558-CDFA-9DD2-E0CB-173CF41E06A4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42125FBD-3E9C-3332-BF3F-25AC35872A13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77144DDA-3D77-B8E4-2A16-9B27D62B26D4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7A407D77-FBAB-F8CA-CC63-968BBB57F7BF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07EE096D-6DCB-06E6-C458-C9CB861A45D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2B4DFFC0-E134-DB73-63D9-0839881B781E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B7D09E74-737F-2605-6715-156D2CC0BC92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B048267A-EC58-1FFE-995D-EE58948F69B0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D47EDC2E-E6EE-6900-CFAF-1736591139B7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F1106E1-9A68-3FFA-C62D-82A36863813C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B96C1AF-081E-8599-F4FB-881CE5F63123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00F614BC-43BA-B033-567D-28743AE33B1D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A45B81C4-8314-C3EC-79C4-BDD8B8B1E117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612B0BF5-EAB5-E7A2-1C2D-5842248A1026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AF0136C9-4D16-A56F-1BFD-7C8D20FDF82A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D81B3148-A8FF-D9D4-A282-65AC4EDA1E84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7FD5DD53-014B-391C-0BAE-B0062432983D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CB18D652-4CD1-8B85-DF3C-353D06A3D4E9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C0592653-A35E-CF0E-FF39-88FAB7D3B0CB}"/>
              </a:ext>
            </a:extLst>
          </p:cNvPr>
          <p:cNvSpPr/>
          <p:nvPr/>
        </p:nvSpPr>
        <p:spPr>
          <a:xfrm>
            <a:off x="4397977" y="1279811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2"/>
                </a:lnTo>
                <a:lnTo>
                  <a:pt x="0" y="240379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2" name="Picture 32">
            <a:extLst>
              <a:ext uri="{FF2B5EF4-FFF2-40B4-BE49-F238E27FC236}">
                <a16:creationId xmlns:a16="http://schemas.microsoft.com/office/drawing/2014/main" id="{7D2A0143-7AD4-B6B4-835E-97DB0767EE6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626020" y="854914"/>
            <a:ext cx="4398421" cy="417850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EF57F1FB-BB68-2E94-BA9C-6F5B9544B6F8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1764917" y="14134"/>
            <a:ext cx="4573713" cy="4345027"/>
          </a:xfrm>
          <a:prstGeom prst="rect">
            <a:avLst/>
          </a:prstGeom>
        </p:spPr>
      </p:pic>
      <p:sp>
        <p:nvSpPr>
          <p:cNvPr id="34" name="TextBox 34">
            <a:extLst>
              <a:ext uri="{FF2B5EF4-FFF2-40B4-BE49-F238E27FC236}">
                <a16:creationId xmlns:a16="http://schemas.microsoft.com/office/drawing/2014/main" id="{F1B7BB7A-B705-7AAE-A5A3-6A192C12D129}"/>
              </a:ext>
            </a:extLst>
          </p:cNvPr>
          <p:cNvSpPr txBox="1"/>
          <p:nvPr/>
        </p:nvSpPr>
        <p:spPr>
          <a:xfrm>
            <a:off x="4825230" y="8511130"/>
            <a:ext cx="9226542" cy="778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chemeClr val="accent6">
                    <a:lumMod val="60000"/>
                    <a:lumOff val="4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Government Category Winner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50D906-483E-C74A-1201-5CFC1B7D3367}"/>
              </a:ext>
            </a:extLst>
          </p:cNvPr>
          <p:cNvSpPr txBox="1"/>
          <p:nvPr/>
        </p:nvSpPr>
        <p:spPr>
          <a:xfrm>
            <a:off x="2734339" y="5522142"/>
            <a:ext cx="13101315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MyAMES Chat: Empowering Language, Literacy, and Employability Skills Through AI Innovation</a:t>
            </a:r>
          </a:p>
          <a:p>
            <a:pPr algn="ctr">
              <a:lnSpc>
                <a:spcPts val="560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48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Getmee</a:t>
            </a:r>
            <a:r>
              <a:rPr lang="en-US" sz="48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and AMES Australia</a:t>
            </a:r>
          </a:p>
        </p:txBody>
      </p:sp>
    </p:spTree>
    <p:extLst>
      <p:ext uri="{BB962C8B-B14F-4D97-AF65-F5344CB8AC3E}">
        <p14:creationId xmlns:p14="http://schemas.microsoft.com/office/powerpoint/2010/main" val="2003125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2F0E93-B640-B1BF-AE07-B64D268BB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1510474-ABF5-E006-9F7B-BE63BE5327B0}"/>
              </a:ext>
            </a:extLst>
          </p:cNvPr>
          <p:cNvSpPr/>
          <p:nvPr/>
        </p:nvSpPr>
        <p:spPr>
          <a:xfrm>
            <a:off x="12047842" y="-901567"/>
            <a:ext cx="2897257" cy="2902534"/>
          </a:xfrm>
          <a:custGeom>
            <a:avLst/>
            <a:gdLst/>
            <a:ahLst/>
            <a:cxnLst/>
            <a:rect l="l" t="t" r="r" b="b"/>
            <a:pathLst>
              <a:path w="2897257" h="2902534">
                <a:moveTo>
                  <a:pt x="0" y="0"/>
                </a:moveTo>
                <a:lnTo>
                  <a:pt x="2897257" y="0"/>
                </a:lnTo>
                <a:lnTo>
                  <a:pt x="2897257" y="2902534"/>
                </a:lnTo>
                <a:lnTo>
                  <a:pt x="0" y="2902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906FC2B-B263-22AA-B2B2-3AAA7C6B0167}"/>
              </a:ext>
            </a:extLst>
          </p:cNvPr>
          <p:cNvSpPr/>
          <p:nvPr/>
        </p:nvSpPr>
        <p:spPr>
          <a:xfrm>
            <a:off x="14032447" y="-287400"/>
            <a:ext cx="890263" cy="972071"/>
          </a:xfrm>
          <a:custGeom>
            <a:avLst/>
            <a:gdLst/>
            <a:ahLst/>
            <a:cxnLst/>
            <a:rect l="l" t="t" r="r" b="b"/>
            <a:pathLst>
              <a:path w="890263" h="972071">
                <a:moveTo>
                  <a:pt x="0" y="0"/>
                </a:moveTo>
                <a:lnTo>
                  <a:pt x="890263" y="0"/>
                </a:lnTo>
                <a:lnTo>
                  <a:pt x="890263" y="972071"/>
                </a:lnTo>
                <a:lnTo>
                  <a:pt x="0" y="972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16F82C20-F86E-8FCD-7570-B2F005C98E5A}"/>
              </a:ext>
            </a:extLst>
          </p:cNvPr>
          <p:cNvGrpSpPr/>
          <p:nvPr/>
        </p:nvGrpSpPr>
        <p:grpSpPr>
          <a:xfrm>
            <a:off x="1222704" y="1028700"/>
            <a:ext cx="4961570" cy="1397788"/>
            <a:chOff x="0" y="0"/>
            <a:chExt cx="6615427" cy="1863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F93A0B3-4BAD-A816-0D3F-92426CE5A8C1}"/>
                </a:ext>
              </a:extLst>
            </p:cNvPr>
            <p:cNvSpPr/>
            <p:nvPr/>
          </p:nvSpPr>
          <p:spPr>
            <a:xfrm>
              <a:off x="2400376" y="447795"/>
              <a:ext cx="4032847" cy="433216"/>
            </a:xfrm>
            <a:custGeom>
              <a:avLst/>
              <a:gdLst/>
              <a:ahLst/>
              <a:cxnLst/>
              <a:rect l="l" t="t" r="r" b="b"/>
              <a:pathLst>
                <a:path w="4032847" h="433216">
                  <a:moveTo>
                    <a:pt x="0" y="0"/>
                  </a:moveTo>
                  <a:lnTo>
                    <a:pt x="4032847" y="0"/>
                  </a:lnTo>
                  <a:lnTo>
                    <a:pt x="4032847" y="433216"/>
                  </a:lnTo>
                  <a:lnTo>
                    <a:pt x="0" y="4332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F120EEB-6D10-4B83-B050-13D556A55798}"/>
                </a:ext>
              </a:extLst>
            </p:cNvPr>
            <p:cNvSpPr txBox="1"/>
            <p:nvPr/>
          </p:nvSpPr>
          <p:spPr>
            <a:xfrm>
              <a:off x="2236527" y="979484"/>
              <a:ext cx="4378900" cy="56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43"/>
                </a:lnSpc>
              </a:pPr>
              <a:r>
                <a:rPr lang="en-US" sz="3022" b="1" spc="10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5374DB0-B660-0A04-4EFC-F8177F9A7AB5}"/>
                </a:ext>
              </a:extLst>
            </p:cNvPr>
            <p:cNvSpPr/>
            <p:nvPr/>
          </p:nvSpPr>
          <p:spPr>
            <a:xfrm>
              <a:off x="638432" y="86753"/>
              <a:ext cx="1830695" cy="1450883"/>
            </a:xfrm>
            <a:custGeom>
              <a:avLst/>
              <a:gdLst/>
              <a:ahLst/>
              <a:cxnLst/>
              <a:rect l="l" t="t" r="r" b="b"/>
              <a:pathLst>
                <a:path w="1830695" h="1450883">
                  <a:moveTo>
                    <a:pt x="0" y="0"/>
                  </a:moveTo>
                  <a:lnTo>
                    <a:pt x="1830695" y="0"/>
                  </a:lnTo>
                  <a:lnTo>
                    <a:pt x="1830695" y="1450883"/>
                  </a:lnTo>
                  <a:lnTo>
                    <a:pt x="0" y="14508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753DC33-F987-B690-F1A1-3A9F84D15B2F}"/>
                </a:ext>
              </a:extLst>
            </p:cNvPr>
            <p:cNvSpPr txBox="1"/>
            <p:nvPr/>
          </p:nvSpPr>
          <p:spPr>
            <a:xfrm>
              <a:off x="0" y="-171450"/>
              <a:ext cx="1553780" cy="2035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72"/>
                </a:lnSpc>
              </a:pPr>
              <a:r>
                <a:rPr lang="en-US" sz="9194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4DCCC860-2083-673A-4A4D-91429CD88D63}"/>
                </a:ext>
              </a:extLst>
            </p:cNvPr>
            <p:cNvGrpSpPr/>
            <p:nvPr/>
          </p:nvGrpSpPr>
          <p:grpSpPr>
            <a:xfrm>
              <a:off x="1002543" y="1269095"/>
              <a:ext cx="1211777" cy="268541"/>
              <a:chOff x="0" y="0"/>
              <a:chExt cx="1345025" cy="298070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E6E83764-3255-8001-D5EC-1E7EA1F1CF54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88633E54-21D2-0890-380A-187EFEDD71BF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050E06B2-7325-94E9-9B79-9C5D2C0907CB}"/>
                </a:ext>
              </a:extLst>
            </p:cNvPr>
            <p:cNvGrpSpPr/>
            <p:nvPr/>
          </p:nvGrpSpPr>
          <p:grpSpPr>
            <a:xfrm>
              <a:off x="1987304" y="1200419"/>
              <a:ext cx="454032" cy="405893"/>
              <a:chOff x="0" y="0"/>
              <a:chExt cx="812800" cy="726624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463C22A4-82F5-E6C7-A159-2C8415A032C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4" name="TextBox 14">
                <a:extLst>
                  <a:ext uri="{FF2B5EF4-FFF2-40B4-BE49-F238E27FC236}">
                    <a16:creationId xmlns:a16="http://schemas.microsoft.com/office/drawing/2014/main" id="{0858EBA1-2E50-B807-1BC3-13F4F9781AD5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6FC49831-D865-D6A6-6880-BD1C7E533689}"/>
                </a:ext>
              </a:extLst>
            </p:cNvPr>
            <p:cNvSpPr txBox="1"/>
            <p:nvPr/>
          </p:nvSpPr>
          <p:spPr>
            <a:xfrm>
              <a:off x="1092464" y="1302012"/>
              <a:ext cx="922631" cy="210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3"/>
                </a:lnSpc>
              </a:pPr>
              <a:r>
                <a:rPr lang="en-US" sz="538" spc="4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6F14BFAF-2D5F-CD85-547D-F551C4898B24}"/>
              </a:ext>
            </a:extLst>
          </p:cNvPr>
          <p:cNvSpPr/>
          <p:nvPr/>
        </p:nvSpPr>
        <p:spPr>
          <a:xfrm rot="4280786">
            <a:off x="14710165" y="1682240"/>
            <a:ext cx="1292371" cy="1135104"/>
          </a:xfrm>
          <a:custGeom>
            <a:avLst/>
            <a:gdLst/>
            <a:ahLst/>
            <a:cxnLst/>
            <a:rect l="l" t="t" r="r" b="b"/>
            <a:pathLst>
              <a:path w="1292371" h="1135104">
                <a:moveTo>
                  <a:pt x="0" y="0"/>
                </a:moveTo>
                <a:lnTo>
                  <a:pt x="1292371" y="0"/>
                </a:lnTo>
                <a:lnTo>
                  <a:pt x="1292371" y="1135104"/>
                </a:lnTo>
                <a:lnTo>
                  <a:pt x="0" y="11351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1FD47C36-9FCA-49CD-A3B3-845ED8DA8DC9}"/>
              </a:ext>
            </a:extLst>
          </p:cNvPr>
          <p:cNvSpPr/>
          <p:nvPr/>
        </p:nvSpPr>
        <p:spPr>
          <a:xfrm rot="2003264">
            <a:off x="15498029" y="-338258"/>
            <a:ext cx="890211" cy="781883"/>
          </a:xfrm>
          <a:custGeom>
            <a:avLst/>
            <a:gdLst/>
            <a:ahLst/>
            <a:cxnLst/>
            <a:rect l="l" t="t" r="r" b="b"/>
            <a:pathLst>
              <a:path w="890211" h="781883">
                <a:moveTo>
                  <a:pt x="0" y="0"/>
                </a:moveTo>
                <a:lnTo>
                  <a:pt x="890211" y="0"/>
                </a:lnTo>
                <a:lnTo>
                  <a:pt x="890211" y="781883"/>
                </a:lnTo>
                <a:lnTo>
                  <a:pt x="0" y="7818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93AFA4CA-F904-5914-0FC4-33E6A0BED909}"/>
              </a:ext>
            </a:extLst>
          </p:cNvPr>
          <p:cNvSpPr/>
          <p:nvPr/>
        </p:nvSpPr>
        <p:spPr>
          <a:xfrm rot="-6564773">
            <a:off x="15008975" y="555128"/>
            <a:ext cx="5254543" cy="5254543"/>
          </a:xfrm>
          <a:custGeom>
            <a:avLst/>
            <a:gdLst/>
            <a:ahLst/>
            <a:cxnLst/>
            <a:rect l="l" t="t" r="r" b="b"/>
            <a:pathLst>
              <a:path w="5254543" h="5254543">
                <a:moveTo>
                  <a:pt x="0" y="0"/>
                </a:moveTo>
                <a:lnTo>
                  <a:pt x="5254542" y="0"/>
                </a:lnTo>
                <a:lnTo>
                  <a:pt x="5254542" y="5254542"/>
                </a:lnTo>
                <a:lnTo>
                  <a:pt x="0" y="525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E8CA1AF5-98F6-37C4-071F-EEE7E35BE8F6}"/>
              </a:ext>
            </a:extLst>
          </p:cNvPr>
          <p:cNvSpPr/>
          <p:nvPr/>
        </p:nvSpPr>
        <p:spPr>
          <a:xfrm>
            <a:off x="16327101" y="-287400"/>
            <a:ext cx="2321538" cy="2146165"/>
          </a:xfrm>
          <a:custGeom>
            <a:avLst/>
            <a:gdLst/>
            <a:ahLst/>
            <a:cxnLst/>
            <a:rect l="l" t="t" r="r" b="b"/>
            <a:pathLst>
              <a:path w="2321538" h="2146165">
                <a:moveTo>
                  <a:pt x="0" y="0"/>
                </a:moveTo>
                <a:lnTo>
                  <a:pt x="2321538" y="0"/>
                </a:lnTo>
                <a:lnTo>
                  <a:pt x="2321538" y="2146165"/>
                </a:lnTo>
                <a:lnTo>
                  <a:pt x="0" y="21461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9C7649CF-743D-32F7-7BF3-772631324AC2}"/>
              </a:ext>
            </a:extLst>
          </p:cNvPr>
          <p:cNvSpPr/>
          <p:nvPr/>
        </p:nvSpPr>
        <p:spPr>
          <a:xfrm rot="-2245074">
            <a:off x="15976020" y="4391320"/>
            <a:ext cx="702163" cy="766686"/>
          </a:xfrm>
          <a:custGeom>
            <a:avLst/>
            <a:gdLst/>
            <a:ahLst/>
            <a:cxnLst/>
            <a:rect l="l" t="t" r="r" b="b"/>
            <a:pathLst>
              <a:path w="702163" h="766686">
                <a:moveTo>
                  <a:pt x="0" y="0"/>
                </a:moveTo>
                <a:lnTo>
                  <a:pt x="702163" y="0"/>
                </a:lnTo>
                <a:lnTo>
                  <a:pt x="702163" y="766685"/>
                </a:lnTo>
                <a:lnTo>
                  <a:pt x="0" y="76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780F41C-5D3D-3D5A-1B54-8D1405BA1C13}"/>
              </a:ext>
            </a:extLst>
          </p:cNvPr>
          <p:cNvSpPr/>
          <p:nvPr/>
        </p:nvSpPr>
        <p:spPr>
          <a:xfrm>
            <a:off x="12720896" y="1858765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D955BA00-1696-D0C8-9322-B3A45AB7F5B9}"/>
              </a:ext>
            </a:extLst>
          </p:cNvPr>
          <p:cNvSpPr/>
          <p:nvPr/>
        </p:nvSpPr>
        <p:spPr>
          <a:xfrm>
            <a:off x="14477578" y="52683"/>
            <a:ext cx="2408956" cy="2115813"/>
          </a:xfrm>
          <a:custGeom>
            <a:avLst/>
            <a:gdLst/>
            <a:ahLst/>
            <a:cxnLst/>
            <a:rect l="l" t="t" r="r" b="b"/>
            <a:pathLst>
              <a:path w="2408956" h="2115813">
                <a:moveTo>
                  <a:pt x="0" y="0"/>
                </a:moveTo>
                <a:lnTo>
                  <a:pt x="2408957" y="0"/>
                </a:lnTo>
                <a:lnTo>
                  <a:pt x="2408957" y="2115814"/>
                </a:lnTo>
                <a:lnTo>
                  <a:pt x="0" y="21158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8C08B33D-34F7-6682-88F3-7F48F8539597}"/>
              </a:ext>
            </a:extLst>
          </p:cNvPr>
          <p:cNvSpPr/>
          <p:nvPr/>
        </p:nvSpPr>
        <p:spPr>
          <a:xfrm rot="-5068548">
            <a:off x="15694805" y="2125022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D56DA7A7-5124-9106-2F87-C91505FE52D8}"/>
              </a:ext>
            </a:extLst>
          </p:cNvPr>
          <p:cNvSpPr/>
          <p:nvPr/>
        </p:nvSpPr>
        <p:spPr>
          <a:xfrm>
            <a:off x="16364966" y="4455209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3"/>
                </a:lnTo>
                <a:lnTo>
                  <a:pt x="0" y="240379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25" name="Picture 25">
            <a:extLst>
              <a:ext uri="{FF2B5EF4-FFF2-40B4-BE49-F238E27FC236}">
                <a16:creationId xmlns:a16="http://schemas.microsoft.com/office/drawing/2014/main" id="{1F99B5F9-47ED-2ECF-C70D-ABE8352F317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3596974" y="3478037"/>
            <a:ext cx="4436723" cy="4207237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9BC8FD01-265B-5B4F-E2D0-9863B7EDB87B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3387017" y="-859216"/>
            <a:ext cx="5245703" cy="5435962"/>
          </a:xfrm>
          <a:prstGeom prst="rect">
            <a:avLst/>
          </a:prstGeom>
        </p:spPr>
      </p:pic>
      <p:sp>
        <p:nvSpPr>
          <p:cNvPr id="27" name="TextBox 27">
            <a:extLst>
              <a:ext uri="{FF2B5EF4-FFF2-40B4-BE49-F238E27FC236}">
                <a16:creationId xmlns:a16="http://schemas.microsoft.com/office/drawing/2014/main" id="{85E68EC9-C8FF-61D4-A1F1-59EBE90DF50D}"/>
              </a:ext>
            </a:extLst>
          </p:cNvPr>
          <p:cNvSpPr txBox="1"/>
          <p:nvPr/>
        </p:nvSpPr>
        <p:spPr>
          <a:xfrm>
            <a:off x="1653726" y="2530438"/>
            <a:ext cx="5517350" cy="513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65"/>
              </a:lnSpc>
            </a:pPr>
            <a:r>
              <a:rPr lang="en-US" sz="3046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Government Category Winner</a:t>
            </a: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402F3349-9A92-8B6A-0A57-E4ABF56448B6}"/>
              </a:ext>
            </a:extLst>
          </p:cNvPr>
          <p:cNvSpPr txBox="1"/>
          <p:nvPr/>
        </p:nvSpPr>
        <p:spPr>
          <a:xfrm>
            <a:off x="1683447" y="5143500"/>
            <a:ext cx="5631753" cy="3282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47"/>
              </a:lnSpc>
              <a:spcBef>
                <a:spcPct val="0"/>
              </a:spcBef>
            </a:pPr>
            <a:r>
              <a:rPr lang="en-US" sz="27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MyAMES Chat, powered by </a:t>
            </a:r>
            <a:r>
              <a:rPr lang="en-US" sz="2799" dirty="0" err="1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Getmee</a:t>
            </a:r>
            <a:r>
              <a:rPr lang="en-US" sz="27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 AI technology, </a:t>
            </a:r>
            <a:r>
              <a:rPr lang="en-US" sz="2799" dirty="0" err="1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revolutionises</a:t>
            </a:r>
            <a:r>
              <a:rPr lang="en-US" sz="27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 foundation skills education by offering </a:t>
            </a:r>
            <a:r>
              <a:rPr lang="en-US" sz="2799" dirty="0" err="1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personalised</a:t>
            </a:r>
            <a:r>
              <a:rPr lang="en-US" sz="27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, accessible, real-time coaching to English as an Additional Language (EAL) learners. 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50CDC64A-3C93-CEF9-7D68-4B264D1F2F81}"/>
              </a:ext>
            </a:extLst>
          </p:cNvPr>
          <p:cNvSpPr txBox="1"/>
          <p:nvPr/>
        </p:nvSpPr>
        <p:spPr>
          <a:xfrm>
            <a:off x="1664618" y="3240488"/>
            <a:ext cx="1080197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MyAMES Chat: Empowering Language, Literacy, and Employability Skills Through AI Innovation</a:t>
            </a:r>
          </a:p>
          <a:p>
            <a:r>
              <a:rPr lang="en-US" sz="36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36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Getmee</a:t>
            </a:r>
            <a:r>
              <a:rPr lang="en-US" sz="36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and AMES Australia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F3204C-7341-C1F1-B6EB-D11D50E85D27}"/>
              </a:ext>
            </a:extLst>
          </p:cNvPr>
          <p:cNvSpPr txBox="1"/>
          <p:nvPr/>
        </p:nvSpPr>
        <p:spPr>
          <a:xfrm>
            <a:off x="1654532" y="8523687"/>
            <a:ext cx="3984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Pictures are from the submissions in the nomination portal</a:t>
            </a:r>
            <a:endParaRPr lang="en-PH">
              <a:solidFill>
                <a:schemeClr val="bg1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83CAE52-6BAF-85B2-4E76-FBE4F7A50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368" y="5180468"/>
            <a:ext cx="3306721" cy="348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11CD809F-FCEC-7B9F-BFDE-B8042CA3D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126" y="5143002"/>
            <a:ext cx="5229094" cy="348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7390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B4FAFC-5938-A686-A0FF-D5CE21DDA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93D483A-D193-5189-6493-C9AED70A36F5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4067C86-C00B-83C5-7D9B-81BFF0299D2B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A6DA8F5-1812-10D1-E039-9B4BF8252B01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6C27417-AD11-8FC2-C1DA-611FAE4A5E22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CB63283-DA88-66B4-100E-10C0DCDAEAB1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EC72329-F87B-F3F3-4257-15176EB836C8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93CA838-84F4-4D11-89EB-BFB97D141C58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F86A67F-C2C2-81DB-5B35-F0A69CE74CF0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BE935C2-1AD8-C498-4329-0BB7A75BD052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B768A3C-FC12-2FCF-F74A-904F31F43B1B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FC3B035-EE45-0627-9DC9-0218CE21F7DD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226C3A5-BA62-A571-87D8-E605E2751A1D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D3DA855-98D2-F4BB-DB7F-4FAB0AA5FD0A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73B767B-4B62-982F-DB38-B5E1FE3BC88E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FCCDD76F-D4F6-49E1-C0BA-2F9FD70189B6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74BC6484-6B49-93D4-2BC3-5C8D9D4DAA60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0B7F5198-B688-D9D8-751C-EFC306F0C944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3156C36F-F3CD-75C7-9EF8-2B8411CD6BBD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0E2E3EF4-F7C3-72DE-A205-2906C6524FA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C26C69E0-44CA-111F-C94A-0F072283F6D6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67FFEFAC-5C36-758A-81EA-2B9C30DC19AC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553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9DB2A-58C9-DD19-4DC2-63A2CACC6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29F1D04-E414-9A9D-52E0-14DE1A5B0F58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3CD3FDA6-5C16-7C18-4E60-F4F6636D0123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C12B84F-77ED-2395-F8C6-881FF0998426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8DEFEAC-150F-86C6-5614-8F09132870E6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4D54C384-F23B-BE97-7DE5-2B7D3931B96C}"/>
              </a:ext>
            </a:extLst>
          </p:cNvPr>
          <p:cNvSpPr txBox="1"/>
          <p:nvPr/>
        </p:nvSpPr>
        <p:spPr>
          <a:xfrm>
            <a:off x="-1" y="4134868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509A0F82-E2AA-A66F-24A0-874ED4237ABC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B25C1A51-B940-6501-A7B9-3C246055E556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FC18D32E-38C7-1A13-5702-4B615BE8099D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96A82306-0652-6B12-F430-B7878F6DF2BA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CB6941AF-ED34-9DD2-0C74-696DCEB3003D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0931799B-6022-2697-FEB2-C4E504D4DCCD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075E11BC-7CF5-C1D8-3646-D82D90E1ABD1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658A06AA-D443-BEDF-E2B7-4FFE5F4C92CD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2D5F33CC-67C3-354E-50E9-20F14906DF32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07508EDC-DA05-713A-8550-642311DE8FD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C2D8783D-7F74-EF5F-420C-450B1FCE607F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D0DBEABC-B9DA-B401-6CB1-458EA5F9B6BC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A12E5DD-4C5B-3994-05A4-F60912D86D4F}"/>
              </a:ext>
            </a:extLst>
          </p:cNvPr>
          <p:cNvSpPr txBox="1"/>
          <p:nvPr/>
        </p:nvSpPr>
        <p:spPr>
          <a:xfrm>
            <a:off x="2385135" y="5242973"/>
            <a:ext cx="12602167" cy="4158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6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Kaleida's Career Passport by Kaleida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6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Kinetic IT’s </a:t>
            </a:r>
            <a:r>
              <a:rPr lang="en-US" sz="36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Katalyst</a:t>
            </a:r>
            <a:r>
              <a:rPr lang="en-US" sz="36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Podcast: Women, Work and What's Next by Kinetic IT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6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Kinetic IT Belonging Framework by Kinetic IT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6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IT's Her Future by KPMG</a:t>
            </a:r>
          </a:p>
        </p:txBody>
      </p:sp>
    </p:spTree>
    <p:extLst>
      <p:ext uri="{BB962C8B-B14F-4D97-AF65-F5344CB8AC3E}">
        <p14:creationId xmlns:p14="http://schemas.microsoft.com/office/powerpoint/2010/main" val="31357541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E7AAA-3201-2D68-52ED-9DB082892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CC730-47DB-8D26-142A-CC31C5C1C61C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388125C-8A2E-B0C6-9CFE-689D4C21A10F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D1D2663-ABB9-5F8F-955D-EE7BF33F9BB9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11D012D-8A61-38FD-507D-FD2A44DA9C10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BBE5ED8-DB3C-FC9C-DEE8-899474F97747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371782E-57B7-BE8D-D0B6-C2AE523087D6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3CE787A-CA8D-A05D-E1D7-A9F23D72EFE0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4866AF4-9ED4-9875-372D-9A19842BC030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7A45A75-B100-3E74-DFEF-E62C2E2FE584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799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</a:t>
            </a:r>
          </a:p>
          <a:p>
            <a:pPr algn="ctr">
              <a:lnSpc>
                <a:spcPts val="10295"/>
              </a:lnSpc>
            </a:pPr>
            <a:r>
              <a:rPr lang="en-US" sz="8799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Nominees</a:t>
            </a:r>
            <a:r>
              <a:rPr lang="en-US" sz="8799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DA3859B-93E0-FBDE-40CF-2928F6D96B53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866B280-653D-D335-3748-339CC203D1FE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9EDAB38-36F0-F33B-25BC-9B58B4B2ED21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493341B-BBB5-6921-1222-664483A54BE5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26B81075-B84A-E146-5DB8-82EC59EA94D9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21E34975-7403-64BA-1891-994589C03B78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F22C5F72-D35F-063F-43C3-2F6D36A809C0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1341B898-B6EE-3866-4C3A-1AA7B941677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663B15F0-0D00-AE29-DB27-4AAADC478091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D2C9D7B7-15BF-B40D-C958-74D6E426F65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36BA041F-B201-CA73-3D67-35D2DA769698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AA374A73-4A7E-EB13-CA10-94054021EE8B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56696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856232-8387-C20D-2226-B998D4A7E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BE74FCB-9C00-B4E0-537C-1903E98D34AD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8CB91787-C906-0F95-EBCB-F2D6B3310203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CBCB324-5D47-C074-2965-2D1BE98C8AC2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D968D9F1-F485-DA05-978D-793ADB54D549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944D30B0-1774-B51A-0DD1-54173DA85F75}"/>
              </a:ext>
            </a:extLst>
          </p:cNvPr>
          <p:cNvSpPr txBox="1"/>
          <p:nvPr/>
        </p:nvSpPr>
        <p:spPr>
          <a:xfrm>
            <a:off x="-1" y="4037167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3587F449-FA49-E52E-287E-9D75442B9E6C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832DCD1D-7EA8-20B3-B79A-A2CF244E67A8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AFDE0BE0-A480-D215-F904-6F431875EC5B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88428ACF-84CA-D67E-C1B0-065D2D129FF8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52BE1864-B84B-43EF-A632-8581DC0779A1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CF3ABB2A-F9B6-D854-A81D-4901834DF5BE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DBCD608D-EE28-CF92-28BF-BFCCCC0D4CF7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42B71310-9F5D-44CD-D538-63E97EA2F22E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5032A8FD-AE7F-17C8-D249-C6069F3AE7F8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24134BD2-9F9F-4D54-531D-357485FAF75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3B77AA7E-19CE-FD50-1A0F-8B371E5BB966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737AF7B3-C376-C2B3-C73E-1D3A1E9271B1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D674F39-227E-6CA6-38D1-256FAD7A0052}"/>
              </a:ext>
            </a:extLst>
          </p:cNvPr>
          <p:cNvSpPr txBox="1"/>
          <p:nvPr/>
        </p:nvSpPr>
        <p:spPr>
          <a:xfrm>
            <a:off x="1352550" y="5019767"/>
            <a:ext cx="15868649" cy="4547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Australia’s Diversity Drives Business Impact: Qudos Bank Arena’s Multicultural Marketing and Engagement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CulturalPulse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Qudos Bank Arena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Speaking the language: Dementia Australia’s multilingual campaign to support our Culturally and Linguistically Diverse community by Dementia Australia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Empowering Youth and Migrants into Work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 Virtual Engineers Summit by Code Like a Girl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Inclusee's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KIND Project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Inclusee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7422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FD18F6-FE82-FC70-8429-F3EBFFE33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2CA47EA-8885-1F4C-3929-B0CD0485A5E7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C385AB8-CEC7-0619-7EC9-58D117767AAD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A8BF4BD-684D-12AD-6BD8-783ED339E6FC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ADC9A717-6C7C-D252-27AB-40672D522635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AA158D36-3800-17ED-3A7B-0AE874B55567}"/>
              </a:ext>
            </a:extLst>
          </p:cNvPr>
          <p:cNvSpPr txBox="1"/>
          <p:nvPr/>
        </p:nvSpPr>
        <p:spPr>
          <a:xfrm>
            <a:off x="-432" y="3811542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95DD12E4-4D11-C49E-DA4A-37AF43BB9D3D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D94D1A1B-1936-9A4F-0289-EB9ECCAD50B6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FB96FB2A-70E3-6A78-55DE-9EAB66E4E6C8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4E56BAE0-E9FA-306A-FCED-E688ACE87009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47AE8320-679F-49DE-86E3-F012F626D74A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B6A71AC8-204A-29F5-3B50-064786FCA964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636DEDF4-9C0F-3660-E85E-629C4FEF6F55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BD1F5783-416E-40C2-254E-0FFAF272FDD4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16A1E5CC-1843-DDEA-1950-36DAD273D2C3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DA30A388-3A99-174B-03AB-B7251AFF529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DA0A55F5-F088-33B2-BBA8-1AEEF315B4DA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CDE453F3-A107-5169-A938-CE6864ED2FB4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DFFAF39-5F67-B618-58FD-077B1D14CDC6}"/>
              </a:ext>
            </a:extLst>
          </p:cNvPr>
          <p:cNvSpPr txBox="1"/>
          <p:nvPr/>
        </p:nvSpPr>
        <p:spPr>
          <a:xfrm>
            <a:off x="1971094" y="4742041"/>
            <a:ext cx="13963650" cy="5194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Kinetic IT's 2025 IWD Campaign by Kinetic IT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 Works: Flipping the narrative on vaping for Aboriginal and Torres Strait Islander youth by Mo Works, Victorian Aboriginal Health Service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HyroBot Rumble Challenge by STEM Hub: Accelerating Diversity Through STEM by STEM Hub in collaboration with the Australian Grand Prix Corporation (event partner) Sponsored by BAE Systems Australia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the landscape by Today, Our Watch, Women with Disabilities Victoria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 year's of championing diversity by Women 4 STEM</a:t>
            </a:r>
          </a:p>
        </p:txBody>
      </p:sp>
    </p:spTree>
    <p:extLst>
      <p:ext uri="{BB962C8B-B14F-4D97-AF65-F5344CB8AC3E}">
        <p14:creationId xmlns:p14="http://schemas.microsoft.com/office/powerpoint/2010/main" val="26648569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C28AF4-2EF3-EA59-5645-E6FAE0807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4C9FE8E-65FA-9E11-DDCF-C9A41503C157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9D0FC00-691D-C12C-8BE3-8A69A6259C01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C950B12-0E90-0B88-381B-F1BD7C5D4851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BCAC90A-5CC1-0A25-3E8A-DA6DE79E1EEC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48ECB01-BD6E-BAA7-B47B-C6BDAF2750EB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753A60E-3975-D660-3E45-55584FEACF79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D17379D-E6DB-9A1E-C210-EAC1C9A44CAE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5DDD45B-7262-5E2B-6D0F-C6703E3E6FD2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439DC23-713F-FAC9-E310-3F9DF0E72E59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Campaign of the Year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Merit Recipients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17C7067-C1EC-2394-13E3-C9D1A0B92AEB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D9B4358-36C2-3153-6481-BB5837BA47C9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6E4ADCC5-6C35-026A-0591-DAF6D34A2B86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23C8BD0-1E5A-23B8-CA53-330DF341C49F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ABD63DB8-47C5-338C-73ED-651C259786B1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73EDF1DB-BA76-EF7E-E388-63018D99CDF8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DFD629FE-16A0-9B67-DE33-B60CCB868986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5F59F349-97C5-33CB-3C8C-DA4CE438829C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B6205C72-11A9-A2BC-D9F3-039374D78633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089CBB45-66BB-1B5F-01CC-A7A24525214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EBBF8760-6261-064A-8730-A7BBC5879985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DC5FAA62-84C3-B9EA-953F-3360BC654E0C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5325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9291F4-6891-2A27-AA05-8C7275DB6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AD3593-5D17-3816-CE7B-3E62B550F22F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BAE8545-C02D-431A-3F2E-0B0CADE253CA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6ED02E7-FED6-5F67-E4CE-189033B5BE50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47D5B6A-CB9D-F1DB-02C1-B9A384BB1449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2EE818A-C614-6E61-1208-F7A9C72E8069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24AAE2D-26E9-B788-03F2-35CCE8E9D17B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F16DA58-E264-7711-9F10-5D4AFB5421CB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024AD85C-EDEF-F8C2-55C9-8802ED596FB6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2CB0AA0-1D26-1E2F-EA9F-ED193E54E50F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B877FFC-6952-2A68-C2D4-F0F2893C5EC9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DD18C58-3603-36B8-EBF9-76A89099C5F0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1A9131A-B586-EA5E-4F4B-CCA5B32186AB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CE466BD9-8DF6-414B-5FBC-BB2B0AC1462E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7BF8DAFC-B062-E3BE-F0E5-09E73E7D0B78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9540135D-8120-9F0B-B76C-D45028CC81DB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319C764F-3B68-E4C8-AF86-6CFAE797743C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C6CAFC03-66EB-FBD0-4CF6-99A1CD888B3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2A5FCE7F-3604-F617-9C97-C46CFEB9CF3E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7D6C1D63-53CE-6670-D69B-C402E47A5770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17CFC06F-2544-EDCA-75D0-37E5E05E4B80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44EF388F-10B1-C927-3BA9-D1805D3589A2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2886B0E5-52E7-90EF-BEA4-48C78A3D6122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5802ED30-36E2-81A5-43F4-99CB679208B7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CB8E4CD1-7BA3-0B4E-1337-05996CC5D97E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400E85E8-CCF0-9C48-005E-433E204B4E7F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0C996A49-7F4C-AD3E-99DE-6F2BC7616EDC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8DEF3732-6E86-CEF4-F6A7-2D892A905036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64ABEE60-8179-AC4D-E4BD-86548B03D3F8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AD9C4683-9192-0C99-0700-0163D4E69A36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2E61E2D1-8252-D8D6-ED15-BBA025DB3BC8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B7F156FB-4189-D449-EC09-196FBF26BE06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F39BA714-6302-DCA8-F0CD-6E0E31FE8E0E}"/>
              </a:ext>
            </a:extLst>
          </p:cNvPr>
          <p:cNvSpPr txBox="1"/>
          <p:nvPr/>
        </p:nvSpPr>
        <p:spPr>
          <a:xfrm>
            <a:off x="24539" y="8554181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91F554-0644-7927-D1B4-38C33C18B336}"/>
              </a:ext>
            </a:extLst>
          </p:cNvPr>
          <p:cNvSpPr txBox="1"/>
          <p:nvPr/>
        </p:nvSpPr>
        <p:spPr>
          <a:xfrm>
            <a:off x="2734339" y="5380886"/>
            <a:ext cx="13101315" cy="31931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00"/>
              </a:lnSpc>
            </a:pPr>
            <a:r>
              <a:rPr lang="en-US"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2024 Virtual</a:t>
            </a:r>
          </a:p>
          <a:p>
            <a:pPr algn="ctr">
              <a:lnSpc>
                <a:spcPts val="8300"/>
              </a:lnSpc>
            </a:pPr>
            <a:r>
              <a:rPr lang="en-US"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Engineers Summit</a:t>
            </a:r>
          </a:p>
          <a:p>
            <a:pPr algn="ctr">
              <a:lnSpc>
                <a:spcPts val="8300"/>
              </a:lnSpc>
            </a:pPr>
            <a:r>
              <a:rPr lang="en-US"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Code Like a Girl </a:t>
            </a:r>
          </a:p>
        </p:txBody>
      </p:sp>
    </p:spTree>
    <p:extLst>
      <p:ext uri="{BB962C8B-B14F-4D97-AF65-F5344CB8AC3E}">
        <p14:creationId xmlns:p14="http://schemas.microsoft.com/office/powerpoint/2010/main" val="28098320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21DBD7-3B6D-B219-53D5-E07847006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D27074-4C8D-D69D-7929-A7ACD042EA6D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8BFB833-59D2-6077-E9C2-B4AD8EDC10AE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C236625-D517-6417-BBB0-165B2740FDB1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509FBD1-EE60-FB7C-554F-C64D6F7BC706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18373FC-728D-3A09-C9C3-2CEDFC2D32F7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F432634-D2E7-4A6C-0860-D5CF4A3A25EC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74CBBAF-30FC-2411-C832-4B36FAAD9179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AC6C676-894B-27D0-298E-3065CE337E78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4CBA6E2-23E1-18CD-DA7C-A404D6D1471A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AD2C7D9-7C78-952A-1FE2-6290D031FB15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94240E3-8B24-5978-0AC4-73E9943F129E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50CECDD-0257-9162-20D2-86F72BEDA24E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2E9BC400-703B-9AE6-C9B1-CA0F4375D197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EF80D05-6942-7854-4C15-EC89A8F0CC5C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71247FCD-AF6A-29DF-A5FD-9D78B3627920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51736079-3449-9894-E917-39CE086B9A8E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6D1470C9-05DF-551D-CFE1-E4A7362C678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D4BEF40F-0DC5-F043-466E-28A782DBE52B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4F584A51-1CFC-148A-B0E1-BA806B517772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10C0C55E-DF73-4BF5-F071-A9BDDB15F025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C30C7979-6ACE-62E5-AC08-CD23A5B0B03C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8BE5E9B5-9B47-14F9-AA75-2745970165A8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452621FD-B2AE-950E-A1EB-2AF8F4DCC807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B699EE1E-C606-DF08-9DFA-3CD9EBB7C573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300F0CBE-C1C0-3082-36EA-D518F0465A63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21E0F9D1-94BE-E767-654F-463753251965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5A6FD764-0D6D-B73C-292B-CA2AED05684C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60C4C69E-DCD2-3A9C-A3DD-602FBD026F62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F45C024E-D0FA-D931-DCED-90D3D0773E74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F2AEF187-19AD-247A-65BF-5632C41071A5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F1D8CB0F-D4E0-E22C-81B9-AF0E50F15ACC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B993481E-AABB-EFDE-6B63-5C69A595DCCD}"/>
              </a:ext>
            </a:extLst>
          </p:cNvPr>
          <p:cNvSpPr txBox="1"/>
          <p:nvPr/>
        </p:nvSpPr>
        <p:spPr>
          <a:xfrm>
            <a:off x="0" y="8772733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53BBD5-260A-A99D-33C9-D371CF6CCDF5}"/>
              </a:ext>
            </a:extLst>
          </p:cNvPr>
          <p:cNvSpPr txBox="1"/>
          <p:nvPr/>
        </p:nvSpPr>
        <p:spPr>
          <a:xfrm>
            <a:off x="2734339" y="5522142"/>
            <a:ext cx="13101315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HyroBot Rumble Challenge by STEM Hub: </a:t>
            </a:r>
            <a:r>
              <a:rPr lang="en-US" sz="4000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Accelerating Diversity Through STEM</a:t>
            </a:r>
          </a:p>
          <a:p>
            <a:pPr algn="ctr">
              <a:lnSpc>
                <a:spcPts val="4800"/>
              </a:lnSpc>
            </a:pPr>
            <a:r>
              <a:rPr lang="en-US" sz="4000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STEM Hub in collaboration with the Australian Grand Prix Corporation (Event Partner) </a:t>
            </a:r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Sponsored by BAE Systems Australia</a:t>
            </a:r>
          </a:p>
        </p:txBody>
      </p:sp>
    </p:spTree>
    <p:extLst>
      <p:ext uri="{BB962C8B-B14F-4D97-AF65-F5344CB8AC3E}">
        <p14:creationId xmlns:p14="http://schemas.microsoft.com/office/powerpoint/2010/main" val="493832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77AD85-E089-E188-BC59-D2F325BAC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3E773A-1FF2-4C8D-2F2E-F69637D2D7F3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31E3718-A8C2-FCB3-EB19-4291A057BA27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D5F033C-4BA9-D851-056A-08C15ECD5270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803C4D4-4071-F652-69E3-0C42C3BF0B31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099017F-7A62-2F56-54A9-0CBDC7EE5BFA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BDA8C05-2F60-EF1D-E1A9-F2AA14B721D2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9C00610-3597-5BBF-BD54-7BCC27CB879A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87A92BE-A115-D36D-B7ED-255BCDC04A60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871BDE5-E87E-B51B-777D-FB2724586897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EC0E8D9-AA3F-622B-BE67-93C0BB77FDBD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D2F24D4-C111-264F-3677-BE23ABBB7748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B8668EA-A4AA-71E2-EE61-29DCB088019E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F0E78705-B36A-61C5-DEA3-52736CE6C8C1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DCDA282D-9214-6FED-DAB2-24ABEAA571EF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272D3E70-0F1E-C0D5-0C33-874812770ED9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0D6E09D1-44ED-A82E-6786-F5B32F3E33E7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01A0E2B7-FD3E-0653-4E76-30B676119B1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477BAF7F-8387-D097-84CE-7696A0CC1841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90E80F48-81AB-BBD8-B23F-B921D91CEE42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E3BFB137-F4D2-BC5E-0BFA-0ADFBAEA146F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5F3211ED-292E-678C-8C68-BB04F740BFB8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A068850-28BA-2D2E-611C-373334E1FBA7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21F61237-DAC0-78FD-BFA3-A5DD2FE45109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FC839E61-DE40-C7BE-ED93-A4A17DDCD140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FDD369BA-1192-CFFE-6F2E-259842B9610D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72CD498A-BF46-DF18-CE53-86B8294A6A27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B4D4B569-572E-9A9B-8DC2-143D49403761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52965052-80DF-6B45-6848-D65DC9BA54CE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9B46C9C0-BB6A-F809-060E-91DEB4E9B044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547F3048-EDF9-72C2-13CD-B3DF6E4F47A9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E15874FD-8947-3FF4-28AB-F82F2F36A23F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582AD686-342A-BDC4-44D7-2FF081D0FDA8}"/>
              </a:ext>
            </a:extLst>
          </p:cNvPr>
          <p:cNvSpPr txBox="1"/>
          <p:nvPr/>
        </p:nvSpPr>
        <p:spPr>
          <a:xfrm>
            <a:off x="0" y="8772733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B018795-F40C-221A-2947-445A61827661}"/>
              </a:ext>
            </a:extLst>
          </p:cNvPr>
          <p:cNvSpPr txBox="1"/>
          <p:nvPr/>
        </p:nvSpPr>
        <p:spPr>
          <a:xfrm>
            <a:off x="3792846" y="5368154"/>
            <a:ext cx="11267533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Australia’s Diversity Drives Business Impact: Qudos Bank Arena’s Multicultural Marketing and Engagement</a:t>
            </a:r>
          </a:p>
          <a:p>
            <a:pPr algn="ctr">
              <a:lnSpc>
                <a:spcPts val="4800"/>
              </a:lnSpc>
            </a:pPr>
            <a:r>
              <a:rPr lang="en-US" sz="4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44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CulturalPulse</a:t>
            </a:r>
            <a:r>
              <a:rPr lang="en-US" sz="4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and Qudos Bank Arena</a:t>
            </a:r>
          </a:p>
        </p:txBody>
      </p:sp>
    </p:spTree>
    <p:extLst>
      <p:ext uri="{BB962C8B-B14F-4D97-AF65-F5344CB8AC3E}">
        <p14:creationId xmlns:p14="http://schemas.microsoft.com/office/powerpoint/2010/main" val="3876966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743611-1339-7390-991A-9BAB716BC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8961A8-370D-11ED-E1D8-2D654FA7ED02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5D680F6-C4E2-ECEA-F0E1-ADD7A72D15A7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4A984FC-79E1-8838-63B1-D547DC7317A4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8EA1F5B-50D1-DD26-F8AC-AB8D9C42B2D6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1039531-FAF8-30F0-CB26-FEAED222E1E9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E5CFC0B-F1EA-CA68-6E8E-98A134AF553E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4A1420F-463B-B5B9-CFCD-0B7015B08480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8985790C-E96C-C738-44FD-3D4F443F5334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510191A-BEB5-09AA-FF01-F2E9C37B65FB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4C3D7E6-5602-FD78-D3E1-5508A8C80D6D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D2EC08A-24F2-A8C0-C8DF-CB4FC8D3AB5D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A16D543-B3F1-E77B-1183-6E5150262A8E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0944A24A-A93D-766A-E312-1F71E06BA16A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FA2C5BD4-331E-D90D-9749-6568E5815890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1749A5BD-C819-E391-43AB-5385EF9FFA87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ADB0FCEB-4BDC-BD9D-0C3E-34BC5392FE91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596FFB44-91BE-CF5D-5887-EAD8234C826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236ABAF0-B87A-1D0B-E2E8-1C13EBF57007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43F31AFC-36FA-745C-0ED0-6A5EE7373B22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18C4B464-30F5-86DB-82B0-73E59C6F1FD4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81C3A977-6329-7714-7481-9620AC4F023A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778A963-3CBD-F681-5E85-3E4376209370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DF61E5F0-2BEA-1C33-CCDD-14E5AF973498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6D1D0B88-2E02-AFEC-7C44-037ED5797A9B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B9A1BC26-AAC8-4045-62E4-098D1473F303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21D4C1FB-3495-8F38-38D9-F5345BA3FE91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B0EFB80A-3D93-730C-BCAD-6B83A61FB3C6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5D9F3879-C0B9-17DE-D494-0FD81C01E35A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89A33877-C906-C215-BCEE-A4C557A75117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007993E0-0339-44FB-46D1-2ED487FDA8E6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7B5AB2E9-2483-95D7-D4D1-9703ABC6C489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C9A6AC3D-49C7-FEA1-B74E-072D6FC13BF2}"/>
              </a:ext>
            </a:extLst>
          </p:cNvPr>
          <p:cNvSpPr txBox="1"/>
          <p:nvPr/>
        </p:nvSpPr>
        <p:spPr>
          <a:xfrm>
            <a:off x="0" y="8772733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85C6AE7-A491-96E6-A343-051A29F4BE96}"/>
              </a:ext>
            </a:extLst>
          </p:cNvPr>
          <p:cNvSpPr txBox="1"/>
          <p:nvPr/>
        </p:nvSpPr>
        <p:spPr>
          <a:xfrm>
            <a:off x="3792846" y="5368154"/>
            <a:ext cx="11267533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Speaking the language: Dementia Australia’s multilingual campaign to support our Culturally and Linguistically Diverse community</a:t>
            </a:r>
          </a:p>
          <a:p>
            <a:pPr algn="ctr">
              <a:lnSpc>
                <a:spcPts val="4800"/>
              </a:lnSpc>
            </a:pPr>
            <a:r>
              <a:rPr lang="en-US" sz="4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Dementia Australia</a:t>
            </a:r>
          </a:p>
        </p:txBody>
      </p:sp>
    </p:spTree>
    <p:extLst>
      <p:ext uri="{BB962C8B-B14F-4D97-AF65-F5344CB8AC3E}">
        <p14:creationId xmlns:p14="http://schemas.microsoft.com/office/powerpoint/2010/main" val="17789688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02FCA2-3E9D-78A5-25BB-F9D1DD703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CFC74F7-C717-63A6-D900-FC2737462E2B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61D860B-1340-6AEE-4E82-5494078E9499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75291A7-8288-0AF5-74A6-31EA27BC4DBE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A054C2F-47E9-BCFD-32BD-83E3D03AC887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CB4E60F-F8CF-68C0-25C9-CD62D94A533A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2E58E7B-A673-3186-3ED4-F3C7603F133D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C0B8D09-74D2-8B4B-14F9-C64823B34CEA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BD5BCA64-D924-A204-F1BE-CEC14FCEE09D}"/>
              </a:ext>
            </a:extLst>
          </p:cNvPr>
          <p:cNvGrpSpPr/>
          <p:nvPr/>
        </p:nvGrpSpPr>
        <p:grpSpPr>
          <a:xfrm>
            <a:off x="4980618" y="2944164"/>
            <a:ext cx="8326764" cy="2345890"/>
            <a:chOff x="0" y="0"/>
            <a:chExt cx="11102352" cy="312785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70E788E-0063-EC9C-5C4A-C57BA0570E19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85E6635-43AE-956F-7035-D49D5A5AD394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FD5005A-E4A4-2E77-8106-9F7B00828B23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AF1E49C-373C-2559-291F-22914B1DC764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B83E82C1-8E90-F561-5BE5-FD1AEE2448E8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83996245-6EC6-29CC-8E60-6412987D56E9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752F1A12-C322-99DC-FA04-76F37AE223D8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B350CDC2-F889-A86D-570B-522BA19A7BD2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55D969EC-0BB3-3378-57CC-42AF2D1DD3E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B08C7F80-291D-6F3C-2C49-DAC4936623FB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A29CD9D1-1ADA-1BB9-1782-2C029174A83E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F7E2F01B-4BCD-D749-347F-234AEBD53C99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9BA6C15-A32D-8C75-A072-60F9B35B1B90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1A2B676-6CA3-C301-2C92-92EC17F08A40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A3C917A0-7A01-44F4-B640-D5BD7D01D8FA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54605917-FDDD-B66B-BE5A-ECD94F689BDE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C20BFE0B-6129-D6BA-957D-6A64E46C0C51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BFA23A0A-646E-2937-7471-0F081761D18C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07C1DB45-4F9D-6C0E-9638-AEFD0FF56F3B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300A42B3-CBD5-8210-D9EE-901AFD3FC640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A56D37E8-4947-5301-6121-F138EB6581B3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79143A58-B3A9-F322-42CB-0612D6BB8EFD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A67AA75F-5314-A348-4188-F2A667B0C056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EBAA77C3-B58B-839B-AC2F-28A57B1DC514}"/>
              </a:ext>
            </a:extLst>
          </p:cNvPr>
          <p:cNvSpPr txBox="1"/>
          <p:nvPr/>
        </p:nvSpPr>
        <p:spPr>
          <a:xfrm>
            <a:off x="0" y="5868427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</a:t>
            </a:r>
          </a:p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Winner</a:t>
            </a:r>
          </a:p>
        </p:txBody>
      </p:sp>
    </p:spTree>
    <p:extLst>
      <p:ext uri="{BB962C8B-B14F-4D97-AF65-F5344CB8AC3E}">
        <p14:creationId xmlns:p14="http://schemas.microsoft.com/office/powerpoint/2010/main" val="40996035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158544-B82D-BA11-3542-32D3893BD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62D7E5-0030-27F3-FD6B-4C58C03179DF}"/>
              </a:ext>
            </a:extLst>
          </p:cNvPr>
          <p:cNvSpPr/>
          <p:nvPr/>
        </p:nvSpPr>
        <p:spPr>
          <a:xfrm flipH="1">
            <a:off x="-1131548" y="3642679"/>
            <a:ext cx="4404815" cy="4294694"/>
          </a:xfrm>
          <a:custGeom>
            <a:avLst/>
            <a:gdLst/>
            <a:ahLst/>
            <a:cxnLst/>
            <a:rect l="l" t="t" r="r" b="b"/>
            <a:pathLst>
              <a:path w="4404815" h="4294694">
                <a:moveTo>
                  <a:pt x="4404815" y="0"/>
                </a:moveTo>
                <a:lnTo>
                  <a:pt x="0" y="0"/>
                </a:lnTo>
                <a:lnTo>
                  <a:pt x="0" y="4294694"/>
                </a:lnTo>
                <a:lnTo>
                  <a:pt x="4404815" y="4294694"/>
                </a:lnTo>
                <a:lnTo>
                  <a:pt x="4404815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D48AC5B-A914-5871-A836-DBD9C2C2BC0F}"/>
              </a:ext>
            </a:extLst>
          </p:cNvPr>
          <p:cNvSpPr/>
          <p:nvPr/>
        </p:nvSpPr>
        <p:spPr>
          <a:xfrm>
            <a:off x="12982690" y="-504473"/>
            <a:ext cx="4715316" cy="4723905"/>
          </a:xfrm>
          <a:custGeom>
            <a:avLst/>
            <a:gdLst/>
            <a:ahLst/>
            <a:cxnLst/>
            <a:rect l="l" t="t" r="r" b="b"/>
            <a:pathLst>
              <a:path w="4715316" h="4723905">
                <a:moveTo>
                  <a:pt x="0" y="0"/>
                </a:moveTo>
                <a:lnTo>
                  <a:pt x="4715316" y="0"/>
                </a:lnTo>
                <a:lnTo>
                  <a:pt x="4715316" y="4723905"/>
                </a:lnTo>
                <a:lnTo>
                  <a:pt x="0" y="4723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CE69066-BFA9-B75B-23B9-14C24FF8ECF7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6304BD5-7EAB-3065-1E2B-2F895FA1BB99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3640DCD-7B76-C8B6-9D7B-41E7887E191C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6604B4C-FE4E-4F43-62E3-D721AC34092E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AFAF42C-EA72-F7D2-1B6D-149B08CC52C3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BACACC9-C00F-13C8-D1C1-F158C1259446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0BB6F41-71C0-4F0C-4EDB-87FB1C83B345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A5FC8594-2DA9-07EB-E204-E14D5EF3AE7F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9411EE70-BC46-E76C-9582-8555802ED7EC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33268ADF-75BF-4F43-7575-73BD060483B0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997B758B-FE5B-33ED-E69B-52671A80DC76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7DF8DA5A-143D-1393-90C9-61BDAC68A5BB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1A67BC6A-04C1-1217-6297-9D48FFABF34B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321AB1F1-82F6-B326-B15D-ECBC84C2BEB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EBE46133-D4B1-E5CA-8C8B-7CA23FDDFED3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EB0782A4-223E-D57F-1C73-EB9705FFB16E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558EEE5F-7D87-C5D9-09DA-2E16ABAE86A4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35E8890F-C439-882B-30E5-80F159B94CB6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2A5E7E26-5738-A34D-57B8-ECEE9AF76FDC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AF0F431C-DEE7-A71C-1E74-C78F6BB31259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03579EB9-D145-42FD-C27F-F77C5FBF7911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14E798EA-B530-6D25-FEE6-D663DE006D90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D3737349-A283-BFC3-CFDC-E1DA99FD7A71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5EE4BF9C-DA6D-EF18-83DD-66D670ABAE5E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5F016C5B-9357-C686-4B14-C8A5DD3BEFCE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16BF2E0C-F2DF-2390-05AD-097219EA5C0A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1BDDA4F0-999E-1920-217B-0689F3ED9EFF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765A0CE3-CAC0-EBCB-A14C-01898207A8FD}"/>
              </a:ext>
            </a:extLst>
          </p:cNvPr>
          <p:cNvSpPr/>
          <p:nvPr/>
        </p:nvSpPr>
        <p:spPr>
          <a:xfrm>
            <a:off x="4397977" y="1279811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2"/>
                </a:lnTo>
                <a:lnTo>
                  <a:pt x="0" y="240379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2" name="Picture 32">
            <a:extLst>
              <a:ext uri="{FF2B5EF4-FFF2-40B4-BE49-F238E27FC236}">
                <a16:creationId xmlns:a16="http://schemas.microsoft.com/office/drawing/2014/main" id="{43E658DC-BB35-8FA4-7AD8-E2F9BA5C438B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626020" y="854914"/>
            <a:ext cx="4398421" cy="417850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A5A513E0-70A9-E736-FF07-E43E41ADC66B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1764917" y="14134"/>
            <a:ext cx="4573713" cy="4345027"/>
          </a:xfrm>
          <a:prstGeom prst="rect">
            <a:avLst/>
          </a:prstGeom>
        </p:spPr>
      </p:pic>
      <p:sp>
        <p:nvSpPr>
          <p:cNvPr id="34" name="TextBox 34">
            <a:extLst>
              <a:ext uri="{FF2B5EF4-FFF2-40B4-BE49-F238E27FC236}">
                <a16:creationId xmlns:a16="http://schemas.microsoft.com/office/drawing/2014/main" id="{43549A97-2918-B158-B3BA-63AC81EA845E}"/>
              </a:ext>
            </a:extLst>
          </p:cNvPr>
          <p:cNvSpPr txBox="1"/>
          <p:nvPr/>
        </p:nvSpPr>
        <p:spPr>
          <a:xfrm>
            <a:off x="4825230" y="8511130"/>
            <a:ext cx="9226542" cy="778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chemeClr val="accent6">
                    <a:lumMod val="60000"/>
                    <a:lumOff val="4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Campaign of the Year Winner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95B2B47-E48F-E5F5-FD70-9DADB46780CC}"/>
              </a:ext>
            </a:extLst>
          </p:cNvPr>
          <p:cNvSpPr txBox="1"/>
          <p:nvPr/>
        </p:nvSpPr>
        <p:spPr>
          <a:xfrm>
            <a:off x="2734339" y="5196703"/>
            <a:ext cx="13101315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HyroBot Rumble Challenge by STEM Hub: Accelerating Diversity Through STEM</a:t>
            </a:r>
          </a:p>
          <a:p>
            <a:pPr algn="ctr">
              <a:lnSpc>
                <a:spcPts val="4800"/>
              </a:lnSpc>
            </a:pPr>
            <a:r>
              <a:rPr lang="en-US" sz="4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STEM Hub in collaboration with the Australian Grand Prix Corporation (Event Partner) Sponsored by BAE Systems Australia</a:t>
            </a:r>
          </a:p>
        </p:txBody>
      </p:sp>
    </p:spTree>
    <p:extLst>
      <p:ext uri="{BB962C8B-B14F-4D97-AF65-F5344CB8AC3E}">
        <p14:creationId xmlns:p14="http://schemas.microsoft.com/office/powerpoint/2010/main" val="2231787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756504-A611-8D5F-8062-1033F4359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DA9D8BB-A56C-0950-15C7-C87A7421829C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40CA76B-A902-B814-902A-14D387CC2CA4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C1C408AD-8C0B-A175-3539-F7E778A50D17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B9006B7-FCD3-7895-174C-640226933698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4315B92F-3181-0628-2259-8A651AA5B478}"/>
              </a:ext>
            </a:extLst>
          </p:cNvPr>
          <p:cNvSpPr txBox="1"/>
          <p:nvPr/>
        </p:nvSpPr>
        <p:spPr>
          <a:xfrm>
            <a:off x="-1451" y="4110854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CD91765E-EA38-BCE1-4784-ACF10F81E828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9FB1EC2D-5201-D216-940E-8BB863904152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BFC109A7-A60E-E985-8729-16EE98ECFBB9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00B0336D-42D2-AE33-7BAB-E6DC59F23E4F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F31F6341-EF83-D743-B53C-76F0074D6DAF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3390823A-9FE1-F3C9-A34C-8EFA45EF0070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EC324E3D-B143-3F46-7F5B-AA23D66BB610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7EA46496-F6CB-4B64-2181-6896E89D6520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E800057A-F682-2814-F77E-4030257351A3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14BDC147-B79C-FF49-F4DC-0FC713A4C82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5F64A5C3-D68E-032F-6BAD-4A17863D8D3E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CAF3F4FA-7537-E127-8575-D4AAAFD1D154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936C8F2-1052-4DE3-D39B-E1255FA05938}"/>
              </a:ext>
            </a:extLst>
          </p:cNvPr>
          <p:cNvSpPr txBox="1"/>
          <p:nvPr/>
        </p:nvSpPr>
        <p:spPr>
          <a:xfrm>
            <a:off x="1959672" y="5256962"/>
            <a:ext cx="14365754" cy="4445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Maestro - Reimagining the way the world works by Maestro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Inclusion and Connection across generations - Motorola Solutions Young Professionals Group by Motorola Solutions Australia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Inclusive Startup Pathways for Underrepresented Tech Founders by Press Play Ventures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Engagement Club by Probe CX</a:t>
            </a:r>
          </a:p>
        </p:txBody>
      </p:sp>
    </p:spTree>
    <p:extLst>
      <p:ext uri="{BB962C8B-B14F-4D97-AF65-F5344CB8AC3E}">
        <p14:creationId xmlns:p14="http://schemas.microsoft.com/office/powerpoint/2010/main" val="26311079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74A29-A4E7-A8E1-E8E2-86AA029E0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6359BEC-B99F-A195-E2CE-DD3A8CCD8B92}"/>
              </a:ext>
            </a:extLst>
          </p:cNvPr>
          <p:cNvSpPr/>
          <p:nvPr/>
        </p:nvSpPr>
        <p:spPr>
          <a:xfrm>
            <a:off x="12047842" y="-901567"/>
            <a:ext cx="2897257" cy="2902534"/>
          </a:xfrm>
          <a:custGeom>
            <a:avLst/>
            <a:gdLst/>
            <a:ahLst/>
            <a:cxnLst/>
            <a:rect l="l" t="t" r="r" b="b"/>
            <a:pathLst>
              <a:path w="2897257" h="2902534">
                <a:moveTo>
                  <a:pt x="0" y="0"/>
                </a:moveTo>
                <a:lnTo>
                  <a:pt x="2897257" y="0"/>
                </a:lnTo>
                <a:lnTo>
                  <a:pt x="2897257" y="2902534"/>
                </a:lnTo>
                <a:lnTo>
                  <a:pt x="0" y="2902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A4C6DE2-DA04-D19A-5A2F-73B4D031A065}"/>
              </a:ext>
            </a:extLst>
          </p:cNvPr>
          <p:cNvSpPr/>
          <p:nvPr/>
        </p:nvSpPr>
        <p:spPr>
          <a:xfrm>
            <a:off x="14032447" y="-287400"/>
            <a:ext cx="890263" cy="972071"/>
          </a:xfrm>
          <a:custGeom>
            <a:avLst/>
            <a:gdLst/>
            <a:ahLst/>
            <a:cxnLst/>
            <a:rect l="l" t="t" r="r" b="b"/>
            <a:pathLst>
              <a:path w="890263" h="972071">
                <a:moveTo>
                  <a:pt x="0" y="0"/>
                </a:moveTo>
                <a:lnTo>
                  <a:pt x="890263" y="0"/>
                </a:lnTo>
                <a:lnTo>
                  <a:pt x="890263" y="972071"/>
                </a:lnTo>
                <a:lnTo>
                  <a:pt x="0" y="972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816A4418-F2F3-7F55-D790-461DC52347A4}"/>
              </a:ext>
            </a:extLst>
          </p:cNvPr>
          <p:cNvGrpSpPr/>
          <p:nvPr/>
        </p:nvGrpSpPr>
        <p:grpSpPr>
          <a:xfrm>
            <a:off x="1222704" y="1028700"/>
            <a:ext cx="4961570" cy="1397788"/>
            <a:chOff x="0" y="0"/>
            <a:chExt cx="6615427" cy="1863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8A134B0-4ABD-D50B-96BF-75AE6EE9EE7C}"/>
                </a:ext>
              </a:extLst>
            </p:cNvPr>
            <p:cNvSpPr/>
            <p:nvPr/>
          </p:nvSpPr>
          <p:spPr>
            <a:xfrm>
              <a:off x="2400376" y="447795"/>
              <a:ext cx="4032847" cy="433216"/>
            </a:xfrm>
            <a:custGeom>
              <a:avLst/>
              <a:gdLst/>
              <a:ahLst/>
              <a:cxnLst/>
              <a:rect l="l" t="t" r="r" b="b"/>
              <a:pathLst>
                <a:path w="4032847" h="433216">
                  <a:moveTo>
                    <a:pt x="0" y="0"/>
                  </a:moveTo>
                  <a:lnTo>
                    <a:pt x="4032847" y="0"/>
                  </a:lnTo>
                  <a:lnTo>
                    <a:pt x="4032847" y="433216"/>
                  </a:lnTo>
                  <a:lnTo>
                    <a:pt x="0" y="4332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226C0CD-9990-C8EA-5C48-95D4818D0AF1}"/>
                </a:ext>
              </a:extLst>
            </p:cNvPr>
            <p:cNvSpPr txBox="1"/>
            <p:nvPr/>
          </p:nvSpPr>
          <p:spPr>
            <a:xfrm>
              <a:off x="2236527" y="979484"/>
              <a:ext cx="4378900" cy="56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43"/>
                </a:lnSpc>
              </a:pPr>
              <a:r>
                <a:rPr lang="en-US" sz="3022" b="1" spc="10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41DD8E2-8AF9-4F1C-9857-3C83DB2F5F5D}"/>
                </a:ext>
              </a:extLst>
            </p:cNvPr>
            <p:cNvSpPr/>
            <p:nvPr/>
          </p:nvSpPr>
          <p:spPr>
            <a:xfrm>
              <a:off x="638432" y="86753"/>
              <a:ext cx="1830695" cy="1450883"/>
            </a:xfrm>
            <a:custGeom>
              <a:avLst/>
              <a:gdLst/>
              <a:ahLst/>
              <a:cxnLst/>
              <a:rect l="l" t="t" r="r" b="b"/>
              <a:pathLst>
                <a:path w="1830695" h="1450883">
                  <a:moveTo>
                    <a:pt x="0" y="0"/>
                  </a:moveTo>
                  <a:lnTo>
                    <a:pt x="1830695" y="0"/>
                  </a:lnTo>
                  <a:lnTo>
                    <a:pt x="1830695" y="1450883"/>
                  </a:lnTo>
                  <a:lnTo>
                    <a:pt x="0" y="14508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B16AFB8-4060-4FD2-7A55-386D30EA5EB7}"/>
                </a:ext>
              </a:extLst>
            </p:cNvPr>
            <p:cNvSpPr txBox="1"/>
            <p:nvPr/>
          </p:nvSpPr>
          <p:spPr>
            <a:xfrm>
              <a:off x="0" y="-171450"/>
              <a:ext cx="1553780" cy="2035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72"/>
                </a:lnSpc>
              </a:pPr>
              <a:r>
                <a:rPr lang="en-US" sz="9194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C7CB105-F0B9-8A07-AC07-EC7488A3B83F}"/>
                </a:ext>
              </a:extLst>
            </p:cNvPr>
            <p:cNvGrpSpPr/>
            <p:nvPr/>
          </p:nvGrpSpPr>
          <p:grpSpPr>
            <a:xfrm>
              <a:off x="1002543" y="1269095"/>
              <a:ext cx="1211777" cy="268541"/>
              <a:chOff x="0" y="0"/>
              <a:chExt cx="1345025" cy="298070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4893F167-6EFB-1B65-C5C3-79278E6D6AF2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A666B2B9-69A8-BCB1-3ECA-42F0E9364DE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C5D02891-B0EC-5C49-4DB0-683F956A141D}"/>
                </a:ext>
              </a:extLst>
            </p:cNvPr>
            <p:cNvGrpSpPr/>
            <p:nvPr/>
          </p:nvGrpSpPr>
          <p:grpSpPr>
            <a:xfrm>
              <a:off x="1987304" y="1200419"/>
              <a:ext cx="454032" cy="405893"/>
              <a:chOff x="0" y="0"/>
              <a:chExt cx="812800" cy="726624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B36B4986-C8D4-58B0-928A-384083D810B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4" name="TextBox 14">
                <a:extLst>
                  <a:ext uri="{FF2B5EF4-FFF2-40B4-BE49-F238E27FC236}">
                    <a16:creationId xmlns:a16="http://schemas.microsoft.com/office/drawing/2014/main" id="{3F597372-89CF-B6D4-03B8-C6DDB08607EA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5CDCE7D2-6F4C-98FB-300E-1C4586B25708}"/>
                </a:ext>
              </a:extLst>
            </p:cNvPr>
            <p:cNvSpPr txBox="1"/>
            <p:nvPr/>
          </p:nvSpPr>
          <p:spPr>
            <a:xfrm>
              <a:off x="1092464" y="1302012"/>
              <a:ext cx="922631" cy="210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3"/>
                </a:lnSpc>
              </a:pPr>
              <a:r>
                <a:rPr lang="en-US" sz="538" spc="4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3A4770E2-9BA2-583B-E094-1154B94A974C}"/>
              </a:ext>
            </a:extLst>
          </p:cNvPr>
          <p:cNvSpPr/>
          <p:nvPr/>
        </p:nvSpPr>
        <p:spPr>
          <a:xfrm rot="4280786">
            <a:off x="14710165" y="1682240"/>
            <a:ext cx="1292371" cy="1135104"/>
          </a:xfrm>
          <a:custGeom>
            <a:avLst/>
            <a:gdLst/>
            <a:ahLst/>
            <a:cxnLst/>
            <a:rect l="l" t="t" r="r" b="b"/>
            <a:pathLst>
              <a:path w="1292371" h="1135104">
                <a:moveTo>
                  <a:pt x="0" y="0"/>
                </a:moveTo>
                <a:lnTo>
                  <a:pt x="1292371" y="0"/>
                </a:lnTo>
                <a:lnTo>
                  <a:pt x="1292371" y="1135104"/>
                </a:lnTo>
                <a:lnTo>
                  <a:pt x="0" y="11351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24677113-BA98-6F6B-635D-2AD9E36010D0}"/>
              </a:ext>
            </a:extLst>
          </p:cNvPr>
          <p:cNvSpPr/>
          <p:nvPr/>
        </p:nvSpPr>
        <p:spPr>
          <a:xfrm rot="2003264">
            <a:off x="15498029" y="-338258"/>
            <a:ext cx="890211" cy="781883"/>
          </a:xfrm>
          <a:custGeom>
            <a:avLst/>
            <a:gdLst/>
            <a:ahLst/>
            <a:cxnLst/>
            <a:rect l="l" t="t" r="r" b="b"/>
            <a:pathLst>
              <a:path w="890211" h="781883">
                <a:moveTo>
                  <a:pt x="0" y="0"/>
                </a:moveTo>
                <a:lnTo>
                  <a:pt x="890211" y="0"/>
                </a:lnTo>
                <a:lnTo>
                  <a:pt x="890211" y="781883"/>
                </a:lnTo>
                <a:lnTo>
                  <a:pt x="0" y="7818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BDC28D12-4637-5887-FEA2-DDC4C8A9AF4E}"/>
              </a:ext>
            </a:extLst>
          </p:cNvPr>
          <p:cNvSpPr/>
          <p:nvPr/>
        </p:nvSpPr>
        <p:spPr>
          <a:xfrm rot="-6564773">
            <a:off x="15008975" y="555128"/>
            <a:ext cx="5254543" cy="5254543"/>
          </a:xfrm>
          <a:custGeom>
            <a:avLst/>
            <a:gdLst/>
            <a:ahLst/>
            <a:cxnLst/>
            <a:rect l="l" t="t" r="r" b="b"/>
            <a:pathLst>
              <a:path w="5254543" h="5254543">
                <a:moveTo>
                  <a:pt x="0" y="0"/>
                </a:moveTo>
                <a:lnTo>
                  <a:pt x="5254542" y="0"/>
                </a:lnTo>
                <a:lnTo>
                  <a:pt x="5254542" y="5254542"/>
                </a:lnTo>
                <a:lnTo>
                  <a:pt x="0" y="525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41AF3A73-93FC-1B02-2EB7-1224CA3B0823}"/>
              </a:ext>
            </a:extLst>
          </p:cNvPr>
          <p:cNvSpPr/>
          <p:nvPr/>
        </p:nvSpPr>
        <p:spPr>
          <a:xfrm>
            <a:off x="16327101" y="-287400"/>
            <a:ext cx="2321538" cy="2146165"/>
          </a:xfrm>
          <a:custGeom>
            <a:avLst/>
            <a:gdLst/>
            <a:ahLst/>
            <a:cxnLst/>
            <a:rect l="l" t="t" r="r" b="b"/>
            <a:pathLst>
              <a:path w="2321538" h="2146165">
                <a:moveTo>
                  <a:pt x="0" y="0"/>
                </a:moveTo>
                <a:lnTo>
                  <a:pt x="2321538" y="0"/>
                </a:lnTo>
                <a:lnTo>
                  <a:pt x="2321538" y="2146165"/>
                </a:lnTo>
                <a:lnTo>
                  <a:pt x="0" y="21461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FDE789C0-07BC-A80E-838B-9CD41CF7DCBB}"/>
              </a:ext>
            </a:extLst>
          </p:cNvPr>
          <p:cNvSpPr/>
          <p:nvPr/>
        </p:nvSpPr>
        <p:spPr>
          <a:xfrm rot="-2245074">
            <a:off x="15976020" y="4391320"/>
            <a:ext cx="702163" cy="766686"/>
          </a:xfrm>
          <a:custGeom>
            <a:avLst/>
            <a:gdLst/>
            <a:ahLst/>
            <a:cxnLst/>
            <a:rect l="l" t="t" r="r" b="b"/>
            <a:pathLst>
              <a:path w="702163" h="766686">
                <a:moveTo>
                  <a:pt x="0" y="0"/>
                </a:moveTo>
                <a:lnTo>
                  <a:pt x="702163" y="0"/>
                </a:lnTo>
                <a:lnTo>
                  <a:pt x="702163" y="766685"/>
                </a:lnTo>
                <a:lnTo>
                  <a:pt x="0" y="76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9A342182-A897-22EE-416D-97D33B1083E5}"/>
              </a:ext>
            </a:extLst>
          </p:cNvPr>
          <p:cNvSpPr/>
          <p:nvPr/>
        </p:nvSpPr>
        <p:spPr>
          <a:xfrm>
            <a:off x="12720896" y="1858765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AD5A4F98-AE5C-DD24-D91E-8A47C0505710}"/>
              </a:ext>
            </a:extLst>
          </p:cNvPr>
          <p:cNvSpPr/>
          <p:nvPr/>
        </p:nvSpPr>
        <p:spPr>
          <a:xfrm>
            <a:off x="14477578" y="52683"/>
            <a:ext cx="2408956" cy="2115813"/>
          </a:xfrm>
          <a:custGeom>
            <a:avLst/>
            <a:gdLst/>
            <a:ahLst/>
            <a:cxnLst/>
            <a:rect l="l" t="t" r="r" b="b"/>
            <a:pathLst>
              <a:path w="2408956" h="2115813">
                <a:moveTo>
                  <a:pt x="0" y="0"/>
                </a:moveTo>
                <a:lnTo>
                  <a:pt x="2408957" y="0"/>
                </a:lnTo>
                <a:lnTo>
                  <a:pt x="2408957" y="2115814"/>
                </a:lnTo>
                <a:lnTo>
                  <a:pt x="0" y="21158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27E6703E-EDE3-BA56-6684-87D5329B463B}"/>
              </a:ext>
            </a:extLst>
          </p:cNvPr>
          <p:cNvSpPr/>
          <p:nvPr/>
        </p:nvSpPr>
        <p:spPr>
          <a:xfrm rot="-5068548">
            <a:off x="15694805" y="2125022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1A1C48CE-F65B-5DAD-4903-F03613629181}"/>
              </a:ext>
            </a:extLst>
          </p:cNvPr>
          <p:cNvSpPr/>
          <p:nvPr/>
        </p:nvSpPr>
        <p:spPr>
          <a:xfrm>
            <a:off x="16364966" y="4455209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3"/>
                </a:lnTo>
                <a:lnTo>
                  <a:pt x="0" y="240379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25" name="Picture 25">
            <a:extLst>
              <a:ext uri="{FF2B5EF4-FFF2-40B4-BE49-F238E27FC236}">
                <a16:creationId xmlns:a16="http://schemas.microsoft.com/office/drawing/2014/main" id="{3CDD2947-170B-FBB8-ED22-3A50805C44C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3596974" y="3478037"/>
            <a:ext cx="4436723" cy="4207237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4DFD37FF-49C0-A544-73A2-0A608681B70D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3387017" y="-859216"/>
            <a:ext cx="5245703" cy="5435962"/>
          </a:xfrm>
          <a:prstGeom prst="rect">
            <a:avLst/>
          </a:prstGeom>
        </p:spPr>
      </p:pic>
      <p:sp>
        <p:nvSpPr>
          <p:cNvPr id="27" name="TextBox 27">
            <a:extLst>
              <a:ext uri="{FF2B5EF4-FFF2-40B4-BE49-F238E27FC236}">
                <a16:creationId xmlns:a16="http://schemas.microsoft.com/office/drawing/2014/main" id="{92C192AB-3F16-A951-23A8-7D74BDBA7832}"/>
              </a:ext>
            </a:extLst>
          </p:cNvPr>
          <p:cNvSpPr txBox="1"/>
          <p:nvPr/>
        </p:nvSpPr>
        <p:spPr>
          <a:xfrm>
            <a:off x="1653726" y="2530438"/>
            <a:ext cx="5517350" cy="513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65"/>
              </a:lnSpc>
            </a:pPr>
            <a:r>
              <a:rPr lang="en-US" sz="3046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Campaign of the Year Winner</a:t>
            </a: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9111B76B-E5A7-418D-5F8C-429943E1BA9D}"/>
              </a:ext>
            </a:extLst>
          </p:cNvPr>
          <p:cNvSpPr txBox="1"/>
          <p:nvPr/>
        </p:nvSpPr>
        <p:spPr>
          <a:xfrm>
            <a:off x="1653726" y="5600700"/>
            <a:ext cx="1152739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3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The campaign promoting STEM Hub’s 2024 HyroBot Rumble Challenge used social media, paid ads, and school posters to drive national engagement in a STEM initiative aligned with the Australian motorsport industry.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0FB2A6D7-67AD-6B3B-DA83-13AE2FAF4232}"/>
              </a:ext>
            </a:extLst>
          </p:cNvPr>
          <p:cNvSpPr txBox="1"/>
          <p:nvPr/>
        </p:nvSpPr>
        <p:spPr>
          <a:xfrm>
            <a:off x="1664618" y="3240488"/>
            <a:ext cx="10527570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HyroBot Rumble Challenge by STEM Hub: Accelerating Diversity Through STEM By STEM Hub in collaboration with the Australian Grand Prix Corporation (Event Partner) Sponsored by BAE Systems Australia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7291B9-CB25-DB34-6BCE-4B947F2A89C5}"/>
              </a:ext>
            </a:extLst>
          </p:cNvPr>
          <p:cNvSpPr txBox="1"/>
          <p:nvPr/>
        </p:nvSpPr>
        <p:spPr>
          <a:xfrm>
            <a:off x="1588679" y="9410700"/>
            <a:ext cx="8559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Pictures are from the submissions in the nomination portal and from their Facebook Page</a:t>
            </a:r>
            <a:endParaRPr lang="en-PH">
              <a:solidFill>
                <a:schemeClr val="bg1"/>
              </a:solidFill>
            </a:endParaRPr>
          </a:p>
        </p:txBody>
      </p:sp>
      <p:pic>
        <p:nvPicPr>
          <p:cNvPr id="4098" name="Picture 2" descr="No photo description available.">
            <a:extLst>
              <a:ext uri="{FF2B5EF4-FFF2-40B4-BE49-F238E27FC236}">
                <a16:creationId xmlns:a16="http://schemas.microsoft.com/office/drawing/2014/main" id="{4B82A5E8-4241-2A8B-CD8B-1D321AA8B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28" y="6818757"/>
            <a:ext cx="2942246" cy="246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7AE33FA-D524-8040-C53B-733BE065359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34774" y="6818757"/>
            <a:ext cx="1975637" cy="2466479"/>
          </a:xfrm>
          <a:prstGeom prst="rect">
            <a:avLst/>
          </a:prstGeom>
        </p:spPr>
      </p:pic>
      <p:pic>
        <p:nvPicPr>
          <p:cNvPr id="4100" name="Picture 4" descr="No photo description available.">
            <a:extLst>
              <a:ext uri="{FF2B5EF4-FFF2-40B4-BE49-F238E27FC236}">
                <a16:creationId xmlns:a16="http://schemas.microsoft.com/office/drawing/2014/main" id="{3B0415AF-9DE6-4B5B-2A68-813BD5E36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70" y="6818757"/>
            <a:ext cx="4212807" cy="246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No photo description available.">
            <a:extLst>
              <a:ext uri="{FF2B5EF4-FFF2-40B4-BE49-F238E27FC236}">
                <a16:creationId xmlns:a16="http://schemas.microsoft.com/office/drawing/2014/main" id="{B542A0D3-199D-DDE8-01CE-117A54EB32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3" b="27106"/>
          <a:stretch>
            <a:fillRect/>
          </a:stretch>
        </p:blipFill>
        <p:spPr bwMode="auto">
          <a:xfrm>
            <a:off x="11375837" y="6818757"/>
            <a:ext cx="3164747" cy="248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0171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133A40-4C40-6BA2-B82C-1CB1AC4E2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13B8A05-3EE9-0B6D-DB93-26B92700108F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BA8B088-448C-B80D-B9E9-A572F6A9CC57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E5D17A3-58E3-E845-E296-1F41ED50721F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B1FD72E-3DD4-41A7-6DC8-787482FED2A6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D2E18BF-8543-92D2-C1F2-FF6BD80A236D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0D50AAF-E74C-187B-383D-91127E37BB0D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7B1B8A1-B819-BE3D-B547-6658CE84DBC7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AE82813-6226-3167-E41D-F092517C3F2E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6BC4E40-548A-67E5-4415-6A9EBE2D44FE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799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</a:t>
            </a:r>
          </a:p>
          <a:p>
            <a:pPr algn="ctr">
              <a:lnSpc>
                <a:spcPts val="10295"/>
              </a:lnSpc>
            </a:pPr>
            <a:r>
              <a:rPr lang="en-US" sz="8799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Nominees</a:t>
            </a:r>
            <a:endParaRPr lang="en-US" sz="8799" dirty="0">
              <a:solidFill>
                <a:srgbClr val="FF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A2386F0-4754-E2B3-4975-BAE52EA8F2D0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23044FE-961C-F641-F477-669A6735633E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5A6D18D-7230-95B8-63AD-A7A8A68781F1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A02B56D-993D-BA36-D2DE-FE1522A1C796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643EAF6-CBAE-51BA-2D48-3A26291D5DE6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B6FE09F7-21C8-02B4-9A4D-2E89447BB5C7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1BD0F606-0313-99A0-59C3-8554DC932008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04169C85-0DF7-D901-83F6-BCC073058C09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DBF1CB01-A585-4A45-6F9C-D86862020C82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BAAB7607-3D11-9472-9138-D6067961DEA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7021A787-A084-513A-5F32-936D5ADE772F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5F581BDB-883C-35E6-9718-1AE0DC1F7095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0642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4515A3-FE4C-94CF-7A32-6DA2572C8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5B51D03-2767-DA62-677F-24F9B2106EE9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9C2484F-BA97-814A-75AF-BB69FCC7AAC1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15338FF-188F-4F61-01EA-88C2ADE4283C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BF22AA68-60E9-2691-3DB1-864DA280556D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FFF5B432-820F-1A70-0EEA-8DBBD0D76EDC}"/>
              </a:ext>
            </a:extLst>
          </p:cNvPr>
          <p:cNvSpPr txBox="1"/>
          <p:nvPr/>
        </p:nvSpPr>
        <p:spPr>
          <a:xfrm>
            <a:off x="15591" y="4296898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C6E44305-D30D-9E26-7537-1241CFF15C9B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01BCE87D-7571-67C7-D85D-49AEBCDD8DE2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C00AE4BF-D06B-E315-019A-711FAF1991D4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4F52DDE7-F05B-28F9-EC4C-DC714AB5D24C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E2A15B3C-ED2E-06FD-7753-54684C32770B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2DFEE06B-774A-971E-87E2-4A0CAF5B146D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090A1713-0DC1-D281-F62E-F986BDD565EB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CCCB5AF1-B8F3-FC30-F15C-5F9D2E19AE6A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577AE095-AF72-AFC6-B847-12FC41561497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E88F0FF0-CE13-C488-41B1-62E38689D29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3E37EB65-4E07-DD53-8A7C-71B4A223BF3B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7A82CDBF-C2FD-C5D5-78B7-08EA22C74A7D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FD63709-A1F1-0FCD-8970-6E6CEAA3077A}"/>
              </a:ext>
            </a:extLst>
          </p:cNvPr>
          <p:cNvSpPr txBox="1"/>
          <p:nvPr/>
        </p:nvSpPr>
        <p:spPr>
          <a:xfrm>
            <a:off x="2258354" y="5287102"/>
            <a:ext cx="13771289" cy="390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Accessible home ownership for all – By Co-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operty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533400" indent="-533400">
              <a:lnSpc>
                <a:spcPct val="150000"/>
              </a:lnSpc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Cérge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Companion Technologies: Building an Accessible Future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Cérge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533400" indent="-533400">
              <a:lnSpc>
                <a:spcPct val="150000"/>
              </a:lnSpc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Chanel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Roistacher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By Chanel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Roistacher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533400" indent="-533400">
              <a:lnSpc>
                <a:spcPct val="150000"/>
              </a:lnSpc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Circletalk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App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Circletalk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Australia  </a:t>
            </a:r>
          </a:p>
          <a:p>
            <a:pPr marL="533400" indent="-533400">
              <a:lnSpc>
                <a:spcPct val="150000"/>
              </a:lnSpc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CommBox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Green AV for Sustainable, Inclusive Classrooms – Technology for People and Planet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CommBox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835131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ABFE8-9BA7-AAEC-543B-01910A427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9DEEF50-4440-50EC-B296-E95B85203102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019A2ED-E58C-2F51-4D3E-1F3175220171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BCA1197-996B-FB5B-F1DE-C88F7356BA0B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D055289D-2FD7-13A2-05C9-BD3C8D1AEC03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A193A85A-0513-B13C-0F8B-993A89622178}"/>
              </a:ext>
            </a:extLst>
          </p:cNvPr>
          <p:cNvSpPr txBox="1"/>
          <p:nvPr/>
        </p:nvSpPr>
        <p:spPr>
          <a:xfrm>
            <a:off x="-1" y="4151861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8D3F2371-BECF-15E6-91F3-46BE7EBB9372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54B4EA25-A184-18EC-D6DB-985C60FF43EF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BB7019AA-1ADB-3610-6FE3-7F885564284C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90000C39-E04A-1087-4E07-37416937730F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4B53725B-BAD9-0BF7-064F-5C8C4F04031E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19E28705-22A4-D438-269A-747A2CB818B7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A2A20F53-0036-5A91-F5FD-3BD160332A66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95D3E665-34C1-62A5-FDB9-843D1008C11D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1A9ED119-B631-22CF-5CB8-C10BD9739562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9F19CD6D-91C3-B2F6-82A5-ABF6486054F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EEA774E3-F45E-E784-9394-56DC90292D7C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E8E2AE6A-002C-021C-BC40-15DA2ADBC643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D07B3FD-2FDD-9670-F752-03FBB7602D43}"/>
              </a:ext>
            </a:extLst>
          </p:cNvPr>
          <p:cNvSpPr txBox="1"/>
          <p:nvPr/>
        </p:nvSpPr>
        <p:spPr>
          <a:xfrm>
            <a:off x="2258355" y="5154755"/>
            <a:ext cx="13771289" cy="4547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Cybermate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Cybermate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Deadly Coders Online – By Deadly Coders, EdTech Group,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Kazacos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Enabling EDIE – By Dementia Australia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FrontYa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Unlocking Homeownership Through Tech-Enabled Equity Partnerships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FrontYa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Pty Ltd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Empowering Inclusive Employability Pathways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Getmee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InnerSteps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InnerSteps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914716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32958C-79DF-D092-6D85-8505EAA36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2B2E4F3-7A24-7B3C-89A5-D7C14CF58E22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C61B972-3AEF-FE23-C1D9-F57D943B5085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F9BBA65-01A5-BF25-6F39-3DC81BDF9760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080A4717-76FB-8D40-8327-903AD708067E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B68257A9-994F-D973-1B94-C801171CFD3B}"/>
              </a:ext>
            </a:extLst>
          </p:cNvPr>
          <p:cNvSpPr txBox="1"/>
          <p:nvPr/>
        </p:nvSpPr>
        <p:spPr>
          <a:xfrm>
            <a:off x="-1" y="4276763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B7F7931B-ABC1-24B7-914F-2ECC16EAAE5E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ABDD8F72-FFE0-C374-D6C3-F800365B8D84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2BD09B67-8447-2221-1FBC-A8B39B4CC33C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F0578724-99FA-24C5-7990-6413E7977407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3584E745-6741-63E5-6A40-6E9E14C06B6B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FFB6CDAB-76F9-619B-34C5-33CE1F6F5E00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C6F3B5D0-3DF7-BC96-7D82-9B275C18467B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44936E94-BB66-E25E-0275-74C74DC0DBF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97157E3B-3BAB-8918-A286-7169C33309A8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46BC2CBA-4211-E8D2-4D7D-6C4055023C1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8DAF5FB5-07B7-3021-DC02-6560D18A9D09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43410873-1957-DDC1-5615-A6E3C73EAAF8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64A1456-A0C1-0C89-F65C-DC3178A85BBA}"/>
              </a:ext>
            </a:extLst>
          </p:cNvPr>
          <p:cNvSpPr txBox="1"/>
          <p:nvPr/>
        </p:nvSpPr>
        <p:spPr>
          <a:xfrm>
            <a:off x="3030811" y="5295842"/>
            <a:ext cx="11332889" cy="4547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Intopia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Learn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Intopia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DEIR.AI – By ISTEM CONSULTING PTY LIMITED /DEIR PTY LIMITED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Jaimee AI – By Jaimee AI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Kaboose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Kaboose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Code and Country: Kirra Academy’s Mission for Inclusive Tech Empowerment – By Kirra Services &amp; Kirra Academy</a:t>
            </a:r>
          </a:p>
        </p:txBody>
      </p:sp>
    </p:spTree>
    <p:extLst>
      <p:ext uri="{BB962C8B-B14F-4D97-AF65-F5344CB8AC3E}">
        <p14:creationId xmlns:p14="http://schemas.microsoft.com/office/powerpoint/2010/main" val="12350488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638876-8916-6123-D012-C6445C1C6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445D074-A290-37CF-E318-7C6A20F8DED4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39050FC-BCBF-BBFB-ED18-9078894C748F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4FA0D90-2F3D-7B2A-4D19-2122257BF234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9758E98-34D6-ECF7-E82E-93588C204BC4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B5EAD142-3F08-F85F-368D-6A2BDA29386A}"/>
              </a:ext>
            </a:extLst>
          </p:cNvPr>
          <p:cNvSpPr txBox="1"/>
          <p:nvPr/>
        </p:nvSpPr>
        <p:spPr>
          <a:xfrm>
            <a:off x="0" y="3944296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B3C81615-D343-BA30-245D-E82E47AB70B3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1D809958-7507-DCF7-6F84-14F87BE4B744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9EB8CD12-0AE5-C12A-5F36-A92F7F286D58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8B2F8C39-6B31-2150-48BF-5F00BB7E1A8D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F696A597-96F7-5376-467D-4AABC1800F5B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84C973BF-032E-7342-6693-3E62C18E7A2F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4C60A1C3-5AC4-1176-CDE3-7E7A7B9A5F3F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0C1442A8-8EF6-3728-472E-E38DA6FE778B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ACE295C4-DFFC-16B5-5B10-797447CDE1B9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3674FD93-CC86-634A-7993-FB494F5B41D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D80DF3EC-76EE-B017-F451-6B061A66E0DC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98677335-0905-4AD2-E97F-45446304941D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51EA988-1424-5EA6-A1EE-4B7A1F2CA4A8}"/>
              </a:ext>
            </a:extLst>
          </p:cNvPr>
          <p:cNvSpPr txBox="1"/>
          <p:nvPr/>
        </p:nvSpPr>
        <p:spPr>
          <a:xfrm>
            <a:off x="2192611" y="4863902"/>
            <a:ext cx="14171339" cy="5194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Kismet Healthcare –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Revolutionising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access to healthcare and disability services – By Kismet Healthcare  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KPMG's 10by30 Initiative – By KPMG  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Metluma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Metluma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 Works: Flipping the narrative on vaping for Aboriginal and Torres Strait Islander youth – By Mo Works, Victorian Aboriginal Health Service  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Wallara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Monash Mobile STEAM Maker Van Program – By Monash University and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Wallara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502628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A49C30-6692-482C-4F82-BCA52D62C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94FB22C-435C-1A7B-94F9-B4B35099A83B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CA6CFD6E-E254-A863-909E-14CB351577D2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0D6A35B-75E7-C0D7-AE39-43C0CE626FBD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DF22A38A-E9DE-D689-92EE-BE307EAEA552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999F406D-0822-95B0-0DC4-517C98420F45}"/>
              </a:ext>
            </a:extLst>
          </p:cNvPr>
          <p:cNvSpPr txBox="1"/>
          <p:nvPr/>
        </p:nvSpPr>
        <p:spPr>
          <a:xfrm>
            <a:off x="-1" y="4180663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D5951B1F-82FD-E9A0-0986-D6E20FE2BC57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0E937323-1193-1487-BAD3-723E0B5B51E9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F50A5C16-DA39-7EAF-D462-C3F3C0AE64AE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4976C0E7-31D0-5C99-BA7D-0E6865CEA534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BF960D06-919D-1CE6-D808-CC9961AED814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8E2B15A7-9ACE-D2D0-CFB0-BC7DABF799AF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CB3D8FB0-17B9-86DF-5077-328A0D7563D8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3CDD5CF2-EAB3-584D-ADF6-2F7A38EB8786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9AE07C3C-F10B-EE88-790E-0E25F8A24A7F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50F027A8-F487-9483-ACE3-AFD279F4CEE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4054DD42-795C-0DD7-758E-826DC65D70C8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2CDC4170-6854-BE7B-A788-A81AC3202044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1C17D29-8637-B1FC-81D0-8A8532707C4E}"/>
              </a:ext>
            </a:extLst>
          </p:cNvPr>
          <p:cNvSpPr txBox="1"/>
          <p:nvPr/>
        </p:nvSpPr>
        <p:spPr>
          <a:xfrm>
            <a:off x="2010705" y="5262918"/>
            <a:ext cx="14266589" cy="4547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Nabu.ai - the digital health advocate for patients, carers and providers improving outcomes in complex care – By Nabu.ai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the Way: AR for Neurodivergent Commuters – By NCS Australia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NSLHD Virtual Care and Hospital in the Home Services – By NSLHD Virtual Care Service and Stewart House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Democratising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Leadership Development: Equity, Access and Impact at Scale – By PEEPLCOACH</a:t>
            </a:r>
          </a:p>
        </p:txBody>
      </p:sp>
    </p:spTree>
    <p:extLst>
      <p:ext uri="{BB962C8B-B14F-4D97-AF65-F5344CB8AC3E}">
        <p14:creationId xmlns:p14="http://schemas.microsoft.com/office/powerpoint/2010/main" val="35863523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7037E1-2800-3642-0CF1-81426D0B4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0438F5-B58D-3746-40BC-DE472ABC33CA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5B3FF80A-BAB5-EEFC-B954-55960CFACBB8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6E4F772-B68E-7748-5F45-306A126F41E7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ABEE61B3-EB25-C03F-D549-084868DEE42D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615EA0D0-F494-1BBB-2B8C-9836A0B34C92}"/>
              </a:ext>
            </a:extLst>
          </p:cNvPr>
          <p:cNvSpPr txBox="1"/>
          <p:nvPr/>
        </p:nvSpPr>
        <p:spPr>
          <a:xfrm>
            <a:off x="-64691" y="3946085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0964CC2A-82D7-2230-3C8F-9F62C8A867BD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4378B0B9-81AE-6B0A-FE80-426108D0D73B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66487E2B-4416-1158-D52E-3DA8E71898EB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1F7A617-B802-DEB2-53AC-EECE64AAC954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5E31D3D1-C10D-FC56-E383-DC5B23FB492C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08B4A0B4-B783-2C04-C3C8-686E0095B1D4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C2E1DABC-85FC-2A89-D7C8-7F82821EE919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29213E1A-8E19-3EAF-27DA-58E56B7C452C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3FC6F073-7701-97A8-1B85-1785F3A162D3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58B39903-EC7F-EAA2-962D-8AA23C31DD3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2F8E7108-57C2-D454-0657-7E9806EB82A1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55DDA4A7-76AF-7A24-3605-C2DC9783C358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746370D-A9A5-2804-CAD5-9343D2D277A8}"/>
              </a:ext>
            </a:extLst>
          </p:cNvPr>
          <p:cNvSpPr txBox="1"/>
          <p:nvPr/>
        </p:nvSpPr>
        <p:spPr>
          <a:xfrm>
            <a:off x="945422" y="4855245"/>
            <a:ext cx="16397155" cy="5194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Democratising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Leadership Development: Equity, Access and Impact at Scale – By PEEPLCOACH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LGBTIQA+ 101: Queer Town's Workplace Inclusion e-Learning Module – By Queer Town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 Dirt Robotics – By Red Dirt Robotics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Technical Support – By Ryanair Airlines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SafeSpace@elevate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SafeSpace@elevate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SAYFE – By SAYFE PTY LTD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Chanel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Roistacher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By Services Australia  </a:t>
            </a:r>
          </a:p>
          <a:p>
            <a:pPr marL="533400" indent="-5334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Mindful CIO - Community &amp; Podcast – By The Mindful CIO Community  </a:t>
            </a:r>
          </a:p>
        </p:txBody>
      </p:sp>
    </p:spTree>
    <p:extLst>
      <p:ext uri="{BB962C8B-B14F-4D97-AF65-F5344CB8AC3E}">
        <p14:creationId xmlns:p14="http://schemas.microsoft.com/office/powerpoint/2010/main" val="27952169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A7974E-4242-9AAD-A474-A38BCFDC0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22F4961-7B68-E40F-5A29-ECF0B45552D1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DB2DF91-A159-FA35-1C01-615BCA3D9073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FD7EECD-9E6C-1461-2801-3FE57DF637A9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FE5B1D3-333A-004B-1176-4849600E941C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7B30D444-660D-8C75-AAB2-050D89CBBD75}"/>
              </a:ext>
            </a:extLst>
          </p:cNvPr>
          <p:cNvSpPr txBox="1"/>
          <p:nvPr/>
        </p:nvSpPr>
        <p:spPr>
          <a:xfrm>
            <a:off x="-1" y="4490787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30066047-4F98-C6BC-10F7-AF9327D85435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CC925AFC-21E9-DC2F-9E41-6CFDEF2A17A4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8A51CB5D-98BF-C1D6-2399-DD69026ED61E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6C761507-DD07-93FE-6FE1-83AE43A571AE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E088D460-4313-AE92-1FB0-162AFD77A067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7483594F-1DB7-6880-4439-2192C1ABC6CA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18179B2C-ABDA-88EA-FC75-E6EC12ADCBC4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7E13D18F-99D4-1638-E964-D8EEEF6ED210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8ACDA749-9517-167D-DE59-4B3E24129692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167271E9-119F-C113-0AC3-24BADFE4C31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4541A3FF-3FAA-CFF8-BA55-7D9F43669C1A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4783CA1D-F706-3730-06AC-58EF951033C0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DA8CE2B-4464-FD28-D9A7-3C31B9B3B921}"/>
              </a:ext>
            </a:extLst>
          </p:cNvPr>
          <p:cNvSpPr txBox="1"/>
          <p:nvPr/>
        </p:nvSpPr>
        <p:spPr>
          <a:xfrm>
            <a:off x="945421" y="5569424"/>
            <a:ext cx="16397155" cy="3255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Money No Time - a website for those with limited resources to improve nutrition – By University of Newcastle  </a:t>
            </a:r>
          </a:p>
          <a:p>
            <a:pPr marL="457200" indent="-4572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UpLift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AI: Inclusive Mental Health Innovation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UpLift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Group  </a:t>
            </a:r>
          </a:p>
          <a:p>
            <a:pPr marL="457200" indent="-4572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UpLift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AI: Empowering Mental Health for Lasting Social Impact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UpLift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Group Pty Ltd  </a:t>
            </a:r>
          </a:p>
          <a:p>
            <a:pPr marL="457200" indent="-4572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UpLift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AI: Mental Health Innovation for All Abilities and Identities – By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UpLift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 Group Pty Ltd  </a:t>
            </a:r>
          </a:p>
        </p:txBody>
      </p:sp>
    </p:spTree>
    <p:extLst>
      <p:ext uri="{BB962C8B-B14F-4D97-AF65-F5344CB8AC3E}">
        <p14:creationId xmlns:p14="http://schemas.microsoft.com/office/powerpoint/2010/main" val="8568815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ADFAE6-ED55-2823-6E78-59D808560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C4DAE84-FB42-54B4-1228-C112C62F6E14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67AFADE-380A-599F-82DD-2CEDA14EF5FD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FC7121B-0211-2CAC-D8AD-8BD08936C477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1088833C-BBD7-7F41-358E-6E0DD7E638B5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2814B3C2-731C-4BD5-4EBA-CE42513147AA}"/>
              </a:ext>
            </a:extLst>
          </p:cNvPr>
          <p:cNvSpPr txBox="1"/>
          <p:nvPr/>
        </p:nvSpPr>
        <p:spPr>
          <a:xfrm>
            <a:off x="-1" y="4587654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817E9D81-D6BF-E940-2648-A5152136172E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DEE7D38F-2581-0CF4-D293-CB72D385A135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41FB697A-2EFF-19EE-05A3-FA43A56531F7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5C696A87-97E5-474D-2202-89075773963F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FE00E705-1EDF-A4C6-2675-46EA0405EEB1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25E50A91-4BB9-542C-E340-149918D62B84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A074E923-FD74-A92B-CE38-4E9DE05A364B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795290AA-9D14-0708-F9F6-5AE1F60F8E4A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03D148D7-D2A0-FB23-4DF7-0D69DB45D1B1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FCF404AE-BDEF-6EEA-ACB2-34E6A4ADBA5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4CCC8CB1-0E6D-C9A8-01C4-CD4047E7D1A2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404F0C0F-D6B7-0BEB-D7C1-0148DACB3E1B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FDAAAF5-87EE-6991-FAB8-575D3F2C23E1}"/>
              </a:ext>
            </a:extLst>
          </p:cNvPr>
          <p:cNvSpPr txBox="1"/>
          <p:nvPr/>
        </p:nvSpPr>
        <p:spPr>
          <a:xfrm>
            <a:off x="3660046" y="5731512"/>
            <a:ext cx="10967905" cy="3255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Understanding Zoe Untangling the Complexity of Neurodivergence – By Understanding Zoe  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V2 AI Helped Dossy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Revolutionise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Elder Care with a Tech-Driven Solution – By V2 AI &amp; Dossy  </a:t>
            </a:r>
          </a:p>
          <a:p>
            <a:pPr marL="723900" indent="-72390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 it easy App – By We Make It Easy Pty Ltd</a:t>
            </a:r>
          </a:p>
        </p:txBody>
      </p:sp>
    </p:spTree>
    <p:extLst>
      <p:ext uri="{BB962C8B-B14F-4D97-AF65-F5344CB8AC3E}">
        <p14:creationId xmlns:p14="http://schemas.microsoft.com/office/powerpoint/2010/main" val="873251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274B78-33EC-1DB7-DF29-7D9CBC95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774E8B0-896D-E9F1-BEEB-3A9C0CF66908}"/>
              </a:ext>
            </a:extLst>
          </p:cNvPr>
          <p:cNvSpPr/>
          <p:nvPr/>
        </p:nvSpPr>
        <p:spPr>
          <a:xfrm>
            <a:off x="-1274875" y="2215692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9" y="0"/>
                </a:lnTo>
                <a:lnTo>
                  <a:pt x="20455589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549E7D5-8BCA-870E-98AE-012FE26D9E32}"/>
              </a:ext>
            </a:extLst>
          </p:cNvPr>
          <p:cNvGrpSpPr/>
          <p:nvPr/>
        </p:nvGrpSpPr>
        <p:grpSpPr>
          <a:xfrm>
            <a:off x="1" y="3701701"/>
            <a:ext cx="18288000" cy="6608854"/>
            <a:chOff x="0" y="0"/>
            <a:chExt cx="9890060" cy="602640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1E26336-D2EA-D633-329B-9D389C73C274}"/>
                </a:ext>
              </a:extLst>
            </p:cNvPr>
            <p:cNvSpPr/>
            <p:nvPr/>
          </p:nvSpPr>
          <p:spPr>
            <a:xfrm>
              <a:off x="0" y="0"/>
              <a:ext cx="9890061" cy="6026405"/>
            </a:xfrm>
            <a:custGeom>
              <a:avLst/>
              <a:gdLst/>
              <a:ahLst/>
              <a:cxnLst/>
              <a:rect l="l" t="t" r="r" b="b"/>
              <a:pathLst>
                <a:path w="9890061" h="6026405">
                  <a:moveTo>
                    <a:pt x="0" y="0"/>
                  </a:moveTo>
                  <a:lnTo>
                    <a:pt x="9890061" y="0"/>
                  </a:lnTo>
                  <a:lnTo>
                    <a:pt x="9890061" y="6026405"/>
                  </a:lnTo>
                  <a:lnTo>
                    <a:pt x="0" y="6026405"/>
                  </a:lnTo>
                  <a:close/>
                </a:path>
              </a:pathLst>
            </a:custGeom>
            <a:solidFill>
              <a:srgbClr val="FFFEFC"/>
            </a:solidFill>
          </p:spPr>
          <p:txBody>
            <a:bodyPr/>
            <a:lstStyle/>
            <a:p>
              <a:endParaRPr lang="en-PH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70AF284-5F2E-5821-C38C-BC4FF460784F}"/>
                </a:ext>
              </a:extLst>
            </p:cNvPr>
            <p:cNvSpPr txBox="1"/>
            <p:nvPr/>
          </p:nvSpPr>
          <p:spPr>
            <a:xfrm>
              <a:off x="0" y="-9525"/>
              <a:ext cx="9890060" cy="6035930"/>
            </a:xfrm>
            <a:prstGeom prst="rect">
              <a:avLst/>
            </a:prstGeom>
          </p:spPr>
          <p:txBody>
            <a:bodyPr lIns="25917" tIns="25917" rIns="25917" bIns="25917" rtlCol="0" anchor="ctr"/>
            <a:lstStyle/>
            <a:p>
              <a:pPr algn="ctr">
                <a:lnSpc>
                  <a:spcPts val="1424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8C267F88-2744-A049-E87E-52ED2EA74AC2}"/>
              </a:ext>
            </a:extLst>
          </p:cNvPr>
          <p:cNvSpPr txBox="1"/>
          <p:nvPr/>
        </p:nvSpPr>
        <p:spPr>
          <a:xfrm>
            <a:off x="-433" y="4030571"/>
            <a:ext cx="18288000" cy="90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4800" dirty="0">
                <a:solidFill>
                  <a:srgbClr val="1C909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Nominees</a:t>
            </a:r>
          </a:p>
        </p:txBody>
      </p:sp>
      <p:grpSp>
        <p:nvGrpSpPr>
          <p:cNvPr id="23" name="Group 6">
            <a:extLst>
              <a:ext uri="{FF2B5EF4-FFF2-40B4-BE49-F238E27FC236}">
                <a16:creationId xmlns:a16="http://schemas.microsoft.com/office/drawing/2014/main" id="{C9587F9B-B8AB-6893-092D-AB136137ADA2}"/>
              </a:ext>
            </a:extLst>
          </p:cNvPr>
          <p:cNvGrpSpPr/>
          <p:nvPr/>
        </p:nvGrpSpPr>
        <p:grpSpPr>
          <a:xfrm>
            <a:off x="5381248" y="384923"/>
            <a:ext cx="7525503" cy="2320177"/>
            <a:chOff x="0" y="-134469"/>
            <a:chExt cx="10034004" cy="3093569"/>
          </a:xfrm>
        </p:grpSpPr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C9B89A46-78C2-B39C-645B-2EB5F5B466F4}"/>
                </a:ext>
              </a:extLst>
            </p:cNvPr>
            <p:cNvSpPr/>
            <p:nvPr/>
          </p:nvSpPr>
          <p:spPr>
            <a:xfrm>
              <a:off x="3640790" y="679197"/>
              <a:ext cx="6116855" cy="657084"/>
            </a:xfrm>
            <a:custGeom>
              <a:avLst/>
              <a:gdLst/>
              <a:ahLst/>
              <a:cxnLst/>
              <a:rect l="l" t="t" r="r" b="b"/>
              <a:pathLst>
                <a:path w="6116855" h="657084">
                  <a:moveTo>
                    <a:pt x="0" y="0"/>
                  </a:moveTo>
                  <a:lnTo>
                    <a:pt x="6116855" y="0"/>
                  </a:lnTo>
                  <a:lnTo>
                    <a:pt x="6116855" y="657084"/>
                  </a:lnTo>
                  <a:lnTo>
                    <a:pt x="0" y="657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75F4B4C7-341C-ED27-A39B-E74AAF1AD9B1}"/>
                </a:ext>
              </a:extLst>
            </p:cNvPr>
            <p:cNvSpPr txBox="1"/>
            <p:nvPr/>
          </p:nvSpPr>
          <p:spPr>
            <a:xfrm>
              <a:off x="3392271" y="1480080"/>
              <a:ext cx="6641733" cy="864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7"/>
                </a:lnSpc>
              </a:pPr>
              <a:r>
                <a:rPr lang="en-US" sz="4584" b="1" spc="155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EB84C8B6-387B-F56D-658E-2A6995D2F5D3}"/>
                </a:ext>
              </a:extLst>
            </p:cNvPr>
            <p:cNvSpPr/>
            <p:nvPr/>
          </p:nvSpPr>
          <p:spPr>
            <a:xfrm>
              <a:off x="968348" y="131583"/>
              <a:ext cx="2776721" cy="2200639"/>
            </a:xfrm>
            <a:custGeom>
              <a:avLst/>
              <a:gdLst/>
              <a:ahLst/>
              <a:cxnLst/>
              <a:rect l="l" t="t" r="r" b="b"/>
              <a:pathLst>
                <a:path w="2776721" h="2200639">
                  <a:moveTo>
                    <a:pt x="0" y="0"/>
                  </a:moveTo>
                  <a:lnTo>
                    <a:pt x="2776721" y="0"/>
                  </a:lnTo>
                  <a:lnTo>
                    <a:pt x="2776721" y="2200639"/>
                  </a:lnTo>
                  <a:lnTo>
                    <a:pt x="0" y="2200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C49228AF-7335-4D3A-CFB9-73B9C16CE8C6}"/>
                </a:ext>
              </a:extLst>
            </p:cNvPr>
            <p:cNvSpPr txBox="1"/>
            <p:nvPr/>
          </p:nvSpPr>
          <p:spPr>
            <a:xfrm>
              <a:off x="0" y="-134469"/>
              <a:ext cx="2356708" cy="3093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24"/>
                </a:lnSpc>
              </a:pPr>
              <a:r>
                <a:rPr lang="en-US" sz="13946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08EAFD8F-D4A2-DA54-FF0F-2EB7BC4483BC}"/>
                </a:ext>
              </a:extLst>
            </p:cNvPr>
            <p:cNvGrpSpPr/>
            <p:nvPr/>
          </p:nvGrpSpPr>
          <p:grpSpPr>
            <a:xfrm>
              <a:off x="1520616" y="1924910"/>
              <a:ext cx="1837973" cy="407312"/>
              <a:chOff x="0" y="0"/>
              <a:chExt cx="1345025" cy="29807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FBC4A975-DC2A-CADD-E03C-2C229B6816C9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E8EAA557-EB87-DE1D-C44D-A375BDF83302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3528AA4E-1C32-E145-7CEA-035B9586BF05}"/>
                </a:ext>
              </a:extLst>
            </p:cNvPr>
            <p:cNvGrpSpPr/>
            <p:nvPr/>
          </p:nvGrpSpPr>
          <p:grpSpPr>
            <a:xfrm>
              <a:off x="3014261" y="1820745"/>
              <a:ext cx="688656" cy="615642"/>
              <a:chOff x="0" y="0"/>
              <a:chExt cx="812800" cy="726624"/>
            </a:xfrm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AEED0067-0CF5-D7C7-04FE-F7CAF320FF4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32" name="TextBox 16">
                <a:extLst>
                  <a:ext uri="{FF2B5EF4-FFF2-40B4-BE49-F238E27FC236}">
                    <a16:creationId xmlns:a16="http://schemas.microsoft.com/office/drawing/2014/main" id="{BAC6DDAD-30FC-9414-F53E-EF94914EBCE5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9F74BAA0-F3BA-84D4-CF20-5F2A4614B107}"/>
                </a:ext>
              </a:extLst>
            </p:cNvPr>
            <p:cNvSpPr txBox="1"/>
            <p:nvPr/>
          </p:nvSpPr>
          <p:spPr>
            <a:xfrm>
              <a:off x="1657004" y="1974837"/>
              <a:ext cx="1399409" cy="319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"/>
                </a:lnSpc>
              </a:pPr>
              <a:r>
                <a:rPr lang="en-US" sz="816" spc="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A085B7F-A503-B0F4-8C7A-8EE82E55989D}"/>
              </a:ext>
            </a:extLst>
          </p:cNvPr>
          <p:cNvSpPr txBox="1"/>
          <p:nvPr/>
        </p:nvSpPr>
        <p:spPr>
          <a:xfrm>
            <a:off x="2075497" y="5121975"/>
            <a:ext cx="14136141" cy="4445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T-EDI Standards by Project F Australia Pty Ltd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Queer Town: Supporting a Gender Transition at </a:t>
            </a:r>
            <a:r>
              <a:rPr lang="en-US" sz="32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Novatti</a:t>
            </a: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by Queer Town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Telstra's Inaugural Culture, Ethnicity and Race Action Plan by Telstra</a:t>
            </a: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Trideca's</a:t>
            </a: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Women in Technology Program by </a:t>
            </a:r>
            <a:r>
              <a:rPr lang="en-US" sz="3200" dirty="0" err="1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Trideca</a:t>
            </a:r>
            <a:endParaRPr lang="en-US" sz="3200" dirty="0">
              <a:solidFill>
                <a:srgbClr val="3212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28650" indent="-628650">
              <a:lnSpc>
                <a:spcPct val="150000"/>
              </a:lnSpc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US" sz="3200" dirty="0">
                <a:solidFill>
                  <a:srgbClr val="3212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AWS She Builds Mentorship Program by Amazon Web Services</a:t>
            </a:r>
            <a:endParaRPr lang="en-PH" sz="3200" dirty="0">
              <a:solidFill>
                <a:srgbClr val="3212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2170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8A823E-5D44-85CE-92D8-CBA7C90D8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9ED81F-9167-DD80-977E-12BFC4CB73E7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719456C-6C81-1153-B470-91ED0AC4536F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8506AC3-D2D7-0F59-09CC-C3DA7169C8DA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EF765C3-6633-825D-9F98-8C644E7564BC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211DA5E-785F-4A83-3018-EB94233AD18F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C9235F4-6337-CEA7-ADCA-9729FCA2B8AF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44DA894-9714-61C1-2BFF-4CABFA54936A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F172D4A-AB62-C569-51EB-5A4BB7C223FA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99B66318-8CAC-7C1F-4FC1-ADC9DCFDDF97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Tech for Good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Merit Recipients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FB59556-0C4F-8378-4BF0-5980511770BF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B71EBB8-439B-E45C-593E-F5416F90F078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0F1F36B-4096-115A-F473-CAD7016A0777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1A97816-BBF7-F21F-3766-F4F7A1864D32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B01344FB-CB51-E3B2-0CC3-6780FB340861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C218B1B6-F2CA-8457-CB5E-EBC291FC6D7D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B49EAF4B-6501-84F0-4F1C-C6F528FDAD99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21D38453-C447-DA46-C075-81B57EA998B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CFF5CADF-90A5-A424-106E-DC319A2C034F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75CB9589-F7A2-AE2F-447F-E6285B22806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3CE2DB1F-4B7C-E0BE-FD77-969E03B5D8DB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CF5B7F13-F0B5-2EB9-5F33-9F805E9A3BB2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43558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F291A9-58C5-8F01-5AB1-D3F37201B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BFBE4B8-30B9-9ED4-5987-B34EDF1FC72A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155DD8B-DC0C-8DB2-BF6D-EFE1FA9B20D5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48EE7E0-9C18-F7C2-9AD4-2ADB110F92D9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42C9E10-B7EA-A55B-F8D2-2A4E1A917FAD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385344E-DB20-6FE0-472B-A1AEA2BAD9B8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C1B0866-49B1-B226-8DD3-43E0C2D8EAEF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3AB7F76-3AE2-762D-4755-A77A5026F04D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2840AAA-4CCC-0E20-E03D-3228B5287451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BF27767-E4E2-EB85-A334-99595D286436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29D315D-909A-546B-8855-67531E4EDBE9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1C088C0-7D28-533D-650C-990E34B8CD41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9322EC1-C4ED-C273-8B3F-DCD3845E09DA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F17CFDFE-E07C-B89C-FEBC-5354630265C8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7C31960D-EF9E-8ADB-C90B-342EDD1951FE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226F5142-4E23-971A-4635-C1D17AF03E64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7A580798-1361-1BC7-5A0C-C31A63E2B6B3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0B759E00-79C6-9A8F-3012-D8B01899EF8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F8DEAD74-EDEF-3EF7-2BEB-C633F851C55E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8216BAE6-9F5D-EE8E-1648-0C020C1F8249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CAAC736F-9C7D-6138-5908-5CF37558DF28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10E9F85C-D916-1762-E4A8-956804308625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A000C608-BF1C-CE76-06E5-059ABAC1C8DB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374E7CCE-5C55-FF3F-2CE4-4FA17D6653DC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079FC113-E558-67CB-B123-DE9FB9B5524F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CB7032E8-0B18-E3C0-51C4-DBBB3A1952BF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FA40C695-1C45-41F3-F430-B52556178484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AD7337E8-9209-4166-C344-25E6E5AD4CE7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FB23FF70-953B-364F-6477-9585D758364B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381B60CC-E34A-9C9F-2621-7C09E4BE5C43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5489AA60-4792-FD03-3095-661BA25ABB2E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03FD3101-E698-44CF-62A6-663134B7B753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07DC1E3F-6585-0D98-113E-4EEE23721059}"/>
              </a:ext>
            </a:extLst>
          </p:cNvPr>
          <p:cNvSpPr txBox="1"/>
          <p:nvPr/>
        </p:nvSpPr>
        <p:spPr>
          <a:xfrm>
            <a:off x="0" y="7933705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046B466-013C-C643-2501-2A78F8C39DEE}"/>
              </a:ext>
            </a:extLst>
          </p:cNvPr>
          <p:cNvSpPr txBox="1"/>
          <p:nvPr/>
        </p:nvSpPr>
        <p:spPr>
          <a:xfrm>
            <a:off x="2734339" y="5380886"/>
            <a:ext cx="13101315" cy="2128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00"/>
              </a:lnSpc>
            </a:pPr>
            <a:r>
              <a:rPr lang="en-US"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Make it easy App - We Make It Easy Pty Ltd</a:t>
            </a:r>
          </a:p>
        </p:txBody>
      </p:sp>
    </p:spTree>
    <p:extLst>
      <p:ext uri="{BB962C8B-B14F-4D97-AF65-F5344CB8AC3E}">
        <p14:creationId xmlns:p14="http://schemas.microsoft.com/office/powerpoint/2010/main" val="23439289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325D1B-7101-E203-868F-5AEA919FF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E7B6E22-D05F-0645-517B-3540D9FD6A9C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FEBFA4C-76BA-C9EE-ACD1-443AE5F07F0E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9507ECB-98AC-CDAC-E06D-B2DC2F830A01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6C3D312-3F89-EE31-E211-1453F1037241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F837373-51A8-0796-6AAD-8EDB7EE83941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6A54AFE-D4F7-3B06-E8A9-370C32DC4B55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1FFFCA8-1FAC-5609-A905-68CBB4507B5A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8E9BD81D-DACB-ED82-6D88-90A60617BB5E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AD6EB93-B0DF-76FD-8648-2FD2100C78F8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C1BA60A-5CAD-0467-BA1D-86AB29F23463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6D0E123-7F7F-5082-0B7A-249DEF949106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082CD91-909F-BD01-5CA3-48833D8493A0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1B924C27-920D-6783-2437-D5436ED500F0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2C4B839B-AC70-D48C-3C51-3398F1E3019F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254D8C57-4B5E-D2AF-376B-CA03C039FE01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D8717051-4EFF-9CC5-1EB1-949D304272F0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590CCEB6-D9F6-BE0D-AED7-683E7ACEB83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DD724652-ECE7-7196-B241-D7674317211E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3CFFC01F-4929-3ABF-FDE1-DE7465DBC52D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F342DBE5-B5C0-1107-A04A-9CA27C808480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AA77271C-23E7-768A-9B2A-8107475455C5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8B4F0757-A864-B3D7-2E05-F223540C91C3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8C396625-8326-41D7-DBE9-EA20AB3AE174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FD2AC656-6D09-389B-7DA7-F00ACC204C69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26048606-DBC2-F37D-7ADD-46B642EF3328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BAF48E2B-5737-3D5F-9DE7-3A1AC9946270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F561FF0C-629C-A3E4-3549-E1D7C1D7EBBF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2E1991A7-3C18-3A49-AFDB-506773FFB908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CDBA933E-9747-4942-3F6E-F73F652FDEF5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4ACEDA91-5FAF-B0EC-9155-E9BBD5917A16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8C606B4F-54F0-B1E3-D8D4-0B7A161B5034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038035B9-5E95-5C04-3653-3CB44F66D4F2}"/>
              </a:ext>
            </a:extLst>
          </p:cNvPr>
          <p:cNvSpPr txBox="1"/>
          <p:nvPr/>
        </p:nvSpPr>
        <p:spPr>
          <a:xfrm>
            <a:off x="0" y="8949690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A8E92C5-1F94-809E-42ED-3A9EAC8E290E}"/>
              </a:ext>
            </a:extLst>
          </p:cNvPr>
          <p:cNvSpPr txBox="1"/>
          <p:nvPr/>
        </p:nvSpPr>
        <p:spPr>
          <a:xfrm>
            <a:off x="1448492" y="5298201"/>
            <a:ext cx="15835655" cy="3529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4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CommBox</a:t>
            </a: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  <a:p>
            <a:pPr algn="ctr">
              <a:lnSpc>
                <a:spcPts val="5500"/>
              </a:lnSpc>
            </a:pP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Green AV for Sustainable, Inclusive Classrooms – Technology</a:t>
            </a:r>
          </a:p>
          <a:p>
            <a:pPr algn="ctr">
              <a:lnSpc>
                <a:spcPts val="5500"/>
              </a:lnSpc>
            </a:pP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 People and Planet</a:t>
            </a:r>
          </a:p>
          <a:p>
            <a:pPr algn="ctr">
              <a:lnSpc>
                <a:spcPts val="5500"/>
              </a:lnSpc>
            </a:pP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54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CommBox</a:t>
            </a:r>
            <a:endParaRPr lang="en-US" sz="540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18830975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310C8A-9AEE-0463-ED54-D43E266D3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B6FCAC-2A5D-FF63-D9D0-F56D7C607C2C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00DEBC6-3A3F-DA50-A494-5316AC326F2D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3A77F0A-0464-FF8D-C070-C8DADB4C809E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010E790-5CDB-4623-2FF6-9860843D0795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636DEF4-A99C-178B-F286-3A0552A9B81B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DBAE148-FB3C-2DE7-F69E-EE45F7CAE744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E053E87-78F4-6AD6-F873-57ABE3B4762C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2020A3C1-0117-E95F-D36E-E18057BF913E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C215682-8D37-3A65-8A9D-E7EBE5FBA74B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F2972F1-F8DA-8B4A-BC1A-66375C40E170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E04CF30-D057-21BA-7201-6A89DC15AEDC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FF92F41-7678-2B32-FBC1-649E7BB924A2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B4984077-78D2-9741-1449-BAFC9B27F1E2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CA2147D3-BA6F-AD94-E137-D6F6A34072C0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9286941F-E809-2EA9-D078-52C7F195A990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7F5FDE68-422C-6E9F-AF90-9450BE312BD4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9FD90CDB-BAEB-B3EE-7FB3-352503FD9B7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380CAF40-E514-1601-8167-AE0E8E85175C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5DC8922F-7054-69DD-2E4E-742CD58E6D1E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4B329751-E058-E7DD-18DA-4FD0FCE580A1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FA5F4586-89B9-2A74-6EA8-91CA925BBE60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213F508E-B2C7-DDD8-1B02-838CCCD2B5C3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ECB7BE77-4286-11D1-5ED6-DBBBD03B242D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0D721853-FD1D-D77E-8360-DDBBD3A95378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A0AFC926-B44A-B294-6D71-AAD48C86BB2B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FA3CAC18-DCAE-9B98-E199-BECD74D72A1D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83CCBAD2-9B5F-C967-904F-089CA5C84C9F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2C09F0D8-0BD3-9559-636E-5555CDF09D4E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83009C79-8F81-35A3-2802-D75EB9B74F59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ECCFD5E1-38A2-59C6-8467-FA9EF6F5FDCF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FB19915F-6769-DB5E-03BA-BD259BB2253A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328DCCA6-75FD-A7EF-FA5A-757597B7363D}"/>
              </a:ext>
            </a:extLst>
          </p:cNvPr>
          <p:cNvSpPr txBox="1"/>
          <p:nvPr/>
        </p:nvSpPr>
        <p:spPr>
          <a:xfrm>
            <a:off x="0" y="8949690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33B69F-1BE4-D1D9-F4B4-A9AEF9B7379F}"/>
              </a:ext>
            </a:extLst>
          </p:cNvPr>
          <p:cNvSpPr txBox="1"/>
          <p:nvPr/>
        </p:nvSpPr>
        <p:spPr>
          <a:xfrm>
            <a:off x="3370278" y="5354234"/>
            <a:ext cx="12374644" cy="3529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 Works: Flipping the narrative on vaping for Aboriginal and Torres Strait Islander youth</a:t>
            </a:r>
          </a:p>
          <a:p>
            <a:pPr algn="ctr">
              <a:lnSpc>
                <a:spcPts val="5500"/>
              </a:lnSpc>
            </a:pP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Mo Works, Victorian Aboriginal Health Service</a:t>
            </a:r>
          </a:p>
        </p:txBody>
      </p:sp>
    </p:spTree>
    <p:extLst>
      <p:ext uri="{BB962C8B-B14F-4D97-AF65-F5344CB8AC3E}">
        <p14:creationId xmlns:p14="http://schemas.microsoft.com/office/powerpoint/2010/main" val="8817553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70403-8780-145A-4C5E-6D4FA94BE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515269A-F1C6-5C45-498E-2F7A18BBD1B3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DFAA65D-CF84-3378-9B80-D843BC7F9947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29B2D79-DE19-A940-3B63-E7873EB6A19D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D126ADE-E4A1-A284-9956-0B5A32582202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8269137-9FA7-244D-EB49-79769643051D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56376AE-FFBA-FA3D-2DC8-64A5D4BC78D6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A723DC0-58D0-9D68-EE01-0594B7B0EF53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3368BEE-8A38-95B7-C1BE-8D3BB8CFA118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0266201-4CB1-CB2F-8C1C-14E09D8629F0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6552131-755D-A0E4-ED7E-253B33D67411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1166454-0137-7977-0939-08A819C23107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E567628-0D19-A1E7-EF5F-015CF926F7B1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4C4AD95D-4692-87E2-05F6-482B155E8891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FB3EDAD2-D968-1F06-79F2-30B00AE49A9B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EF9A77DE-A763-AA7D-E112-DF7B9F5E42A7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3AFB7427-C368-593E-F8C2-2D1E18531314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B460390B-0F75-8712-E118-C6CA1361229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DEE270EC-A9F1-08D9-88E9-159AF7703733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3ED1D16A-A430-0723-0A9A-704E8F425EE7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5F97C0A2-5619-1402-8900-385DA6FBDA3E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EAEE5425-9A9F-B79C-4C29-203C781D8BF9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AE124E7-FD73-0DDD-E81D-9C38CE852AAE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A16A264A-A08C-5D39-99F3-C9A362B9DA85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BFC0CA6B-95E5-747C-B57E-6C03838DE27C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94A6C127-B88B-C58E-24C7-A0F9FFC9CEFF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F51B404C-2F5B-1316-D448-05EBDED446DE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334E8929-3882-8B1B-B539-C3A1AC9CDF42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83161F79-013F-9D8D-DCE5-7023AD9720E6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8A021701-A11C-6C7C-FD59-4A93A6FB2459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DBECC40F-C886-41C8-03CF-DAB69562CD5C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1681341C-B268-B5E9-C9E4-2084260EBFD1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78B47D0C-973A-EB30-67D3-7DE36058EA3E}"/>
              </a:ext>
            </a:extLst>
          </p:cNvPr>
          <p:cNvSpPr txBox="1"/>
          <p:nvPr/>
        </p:nvSpPr>
        <p:spPr>
          <a:xfrm>
            <a:off x="0" y="8378830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D3FAC9-5A68-3012-BC4B-60F217E21115}"/>
              </a:ext>
            </a:extLst>
          </p:cNvPr>
          <p:cNvSpPr txBox="1"/>
          <p:nvPr/>
        </p:nvSpPr>
        <p:spPr>
          <a:xfrm>
            <a:off x="3177776" y="5467819"/>
            <a:ext cx="12374644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DEIR.AI</a:t>
            </a:r>
          </a:p>
          <a:p>
            <a:pPr algn="ctr">
              <a:lnSpc>
                <a:spcPts val="7000"/>
              </a:lnSpc>
            </a:pPr>
            <a:r>
              <a:rPr lang="en-US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66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iSTEM</a:t>
            </a:r>
            <a:r>
              <a:rPr lang="en-US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Consulting Pty Limited/DEIR Pty Limited</a:t>
            </a:r>
          </a:p>
        </p:txBody>
      </p:sp>
    </p:spTree>
    <p:extLst>
      <p:ext uri="{BB962C8B-B14F-4D97-AF65-F5344CB8AC3E}">
        <p14:creationId xmlns:p14="http://schemas.microsoft.com/office/powerpoint/2010/main" val="21031369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2AF153-72FC-7A9B-FDF3-E82EA7A5A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D0E0A-5BEE-B551-2308-8BA760C01A57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B921346-BD19-C170-227D-CC807C6BD8EF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66951E7-6239-7A46-A0AB-827A7A395144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3BA798C-16DB-A516-F168-8CDAA818362F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2005962-AC0C-6D79-C10B-D87EBE8D6D4B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EF9675D-5E2F-A7A3-D859-248966A5FBB1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E1F8C3C-AA07-5C2F-3647-031A0A7EB4E2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3205E48-FF3D-C4A8-3C14-4877EA124979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E916B30-CB5C-A676-A39D-02522579C00E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893B69C-6120-C857-1C6B-8A69EF56F560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08CC6CA-890E-4CFA-2000-1899F1A338BC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3C95939-35D8-F3B5-6274-EF229E6AD976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3897F947-5854-CAF0-6B51-0877D767BB3C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4F89C9A9-5A79-A1D4-C8BD-99FEF044A350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72674C22-5E32-24F8-7AB0-49031DCFC6D2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0D87F6D9-E6F9-5140-4898-FE0B9F0CB70C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0EE76EBE-15BC-FEEE-F75D-6EE695C8426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2855F3EF-3066-4238-6DE5-EC8AA7EAAC2D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69B0A834-1D9F-DFDD-173B-7B989652C7DC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6CDBE446-A79B-49ED-8B46-FE6085F37244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8DD46F5D-B6AE-5EEE-EF51-5C2ADFCC21B2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62D0F17-01E4-971B-1E99-98E4B1A0AEC5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9FA9337C-87BC-D2DD-99C1-7578F138CD0C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F86237AE-FDCB-C348-4835-C10D2B0038EE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C164E025-0720-A8CF-D915-5E98B2D0D696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14365DAB-6DE1-FD37-388C-8706BCB434C7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38399493-22A8-1E56-AD68-81E14C3DB418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4371F08E-F9EE-D66A-C38D-A9463E1461A3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B727900C-DA41-8016-FD60-9477474E26D2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FD73F2C9-FDA0-99EA-A58F-2ED40FB5137B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B1A5C41F-89DD-D123-B431-5BB357D34590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BA748567-183A-CFBE-C393-5B89069BB05E}"/>
              </a:ext>
            </a:extLst>
          </p:cNvPr>
          <p:cNvSpPr txBox="1"/>
          <p:nvPr/>
        </p:nvSpPr>
        <p:spPr>
          <a:xfrm>
            <a:off x="0" y="8378830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213E7A-5D42-7EE0-D69A-1A61F2E107D0}"/>
              </a:ext>
            </a:extLst>
          </p:cNvPr>
          <p:cNvSpPr txBox="1"/>
          <p:nvPr/>
        </p:nvSpPr>
        <p:spPr>
          <a:xfrm>
            <a:off x="3177776" y="5467819"/>
            <a:ext cx="12374644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Deadly Coders Online</a:t>
            </a:r>
          </a:p>
          <a:p>
            <a:pPr algn="ctr">
              <a:lnSpc>
                <a:spcPts val="7000"/>
              </a:lnSpc>
            </a:pPr>
            <a:r>
              <a:rPr lang="en-US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Deadly Coders, EdTech Group, </a:t>
            </a:r>
            <a:r>
              <a:rPr lang="en-US" sz="66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Kazacos</a:t>
            </a:r>
            <a:r>
              <a:rPr lang="en-US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AI</a:t>
            </a:r>
          </a:p>
        </p:txBody>
      </p:sp>
    </p:spTree>
    <p:extLst>
      <p:ext uri="{BB962C8B-B14F-4D97-AF65-F5344CB8AC3E}">
        <p14:creationId xmlns:p14="http://schemas.microsoft.com/office/powerpoint/2010/main" val="7823219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311DBC-09AF-85F1-9C8A-162105CA4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9A16424-E2CB-2875-C8A9-03C39A3F9FB1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82C0520-DE96-D882-D68C-F47F02BF01E1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73B76C8-6842-9598-A858-5C24D8A76DBA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1E3C780-FF99-2355-E0C7-ACB468EEB33D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3869C08-803C-8C0A-D21F-83C23773C7F2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DAF4882-61A2-E57D-FE2E-228207C7EEF8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5AEC766-998D-C54C-F22C-9ADCBA6933E1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D2B13771-A447-E6F4-70E0-240C81EB877E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1CE6EE6-7000-DCB2-713A-0C577AEC3DBA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6D2D9D3-2B5E-1EFD-F77E-6AE50C94EB51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0325452-3981-6875-7EF7-B1F07745B04C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7EE755F-4313-EFC6-042A-C98669C32C77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44109652-9BA0-45B4-EAA6-76A12FF78805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237D53B5-5261-B26D-5E9C-1E4504F902E7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A9E3B1DC-4E05-4D0C-1A63-9A2ED302DA1F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BB733FB7-E020-4395-1FD2-6523ADE6DF6B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7CCAB35A-848E-36BA-D190-5EB57429890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40B8B811-EEA6-71DA-C45F-F6E7BD10F306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F8F927A8-D4F9-16BA-F7E4-1A80DD07CD60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F5131D1B-F71B-1EC9-2788-8D5CBEFD3C28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CCD1ED92-B9DC-F066-3F46-120DB898C66B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0F070C1-24C1-C558-E1C8-653B36CE98A8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88BCE184-F015-E483-ACC9-2E6D59E5CB56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685BD655-9F1E-176C-88F3-3284346712D8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7061558F-B8E0-6AFD-890B-25EA52E20526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50902035-4960-3980-9341-5016A1AD16FE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E7BAE921-C085-9763-0FBB-A8BCC46A20DD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D8BC518C-F38F-C327-B0E3-23FB1924CC59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F904ED7E-918E-64E8-2A3F-3505D50C8856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62C2E648-71E3-29D0-0D9E-2622DB9A9840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B99DFC0F-310F-E88B-4C60-C6DC866FF951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E155DE33-DAEE-F996-C959-F18F6B6F997F}"/>
              </a:ext>
            </a:extLst>
          </p:cNvPr>
          <p:cNvSpPr txBox="1"/>
          <p:nvPr/>
        </p:nvSpPr>
        <p:spPr>
          <a:xfrm>
            <a:off x="0" y="8378830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Merit Recipient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583506-AA2D-B3A7-7294-975268FB3D59}"/>
              </a:ext>
            </a:extLst>
          </p:cNvPr>
          <p:cNvSpPr txBox="1"/>
          <p:nvPr/>
        </p:nvSpPr>
        <p:spPr>
          <a:xfrm>
            <a:off x="3177776" y="5467819"/>
            <a:ext cx="12374644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4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Cérge</a:t>
            </a: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Companion Technologies: Building an Accessible Future</a:t>
            </a:r>
          </a:p>
          <a:p>
            <a:pPr algn="ctr">
              <a:lnSpc>
                <a:spcPts val="7000"/>
              </a:lnSpc>
            </a:pP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en-US" sz="54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Cérge</a:t>
            </a:r>
            <a:endParaRPr lang="en-US" sz="540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7549127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418C8D-5C6F-7DEE-1B8D-DA4DF8E4C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058707E-6056-DD71-33F7-FD352A16322F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1EEF587-A558-4776-78DD-B8D7CB7E2878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084566C-EDD1-FFE7-7761-6F82DD228238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AB1193D-A63B-E7D5-885F-C225A6EDAB37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4EA4081-78B4-B28A-953B-5585A6C38C3D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2067413-003B-1597-D91E-3D3BECB917B5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C52887C-2E58-0FD4-3943-EF967C0FA861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28AD42D-5412-B2C0-1C7A-287E0136C911}"/>
              </a:ext>
            </a:extLst>
          </p:cNvPr>
          <p:cNvGrpSpPr/>
          <p:nvPr/>
        </p:nvGrpSpPr>
        <p:grpSpPr>
          <a:xfrm>
            <a:off x="4980618" y="2944164"/>
            <a:ext cx="8326764" cy="2345890"/>
            <a:chOff x="0" y="0"/>
            <a:chExt cx="11102352" cy="312785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32E860C-ECF0-B9F1-B9BB-1F4F01CAB894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970A311-2EF8-43B5-0CE5-9ACBC958DBF6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88B70A0-0698-57E0-FCED-B8574E208599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9733FBA-FF88-9D82-A5EF-0E8F0B84A337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C9383352-646C-8C69-CA5F-F0AC97D5D0BA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C6B510CF-A1D0-6E88-5A37-F54D5F02E857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075BCCF8-DB97-3BCC-77FF-02A2DAC26643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60C253FE-1F3B-0D67-090F-44542585A41F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E6058F95-EB99-3761-E095-5EEE87E81C1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F7FFE72F-4871-776A-64FC-186DFB5C05EB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AE31704A-E5FF-CF4D-802E-E38BA88CD2E8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866B81E7-EAC4-9B0C-9C34-BFD75EE3D734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56598FB6-1302-F193-4800-873D0B29AD43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5156AA5-73D7-141C-B556-F8DD79DFFE65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3187A651-9A6A-F352-E30F-AC1D00F37D5A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E453E73B-9829-3E77-A76C-0FE5F37955B6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0EB60608-04A0-F67D-6C00-269EDCE4B9E0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E5B1CF02-F3E8-39C6-7B46-F30FCA407A57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2CF07A0D-1CB0-38EE-505C-E1D212A889A0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FF7F5F6F-7776-D1CC-3022-E487E8272605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DCD0A62C-3638-E752-4868-AC25A33D5B41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2A70BCAE-4B7C-E14F-D11E-AEE3F253D30C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4E192AF3-F60A-5222-E424-1429B10607CE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9FBF022C-17ED-E154-E7A9-A3973B360202}"/>
              </a:ext>
            </a:extLst>
          </p:cNvPr>
          <p:cNvSpPr txBox="1"/>
          <p:nvPr/>
        </p:nvSpPr>
        <p:spPr>
          <a:xfrm>
            <a:off x="0" y="5868427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</a:t>
            </a:r>
          </a:p>
          <a:p>
            <a:pPr algn="ctr">
              <a:lnSpc>
                <a:spcPts val="10295"/>
              </a:lnSpc>
            </a:pPr>
            <a:r>
              <a:rPr lang="en-US" sz="87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Winner</a:t>
            </a:r>
          </a:p>
        </p:txBody>
      </p:sp>
    </p:spTree>
    <p:extLst>
      <p:ext uri="{BB962C8B-B14F-4D97-AF65-F5344CB8AC3E}">
        <p14:creationId xmlns:p14="http://schemas.microsoft.com/office/powerpoint/2010/main" val="13790151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C71AE-AA1B-F5F9-261C-09D2FBD4D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9CA3C19-CD30-124E-EC56-70BBF23A923B}"/>
              </a:ext>
            </a:extLst>
          </p:cNvPr>
          <p:cNvSpPr/>
          <p:nvPr/>
        </p:nvSpPr>
        <p:spPr>
          <a:xfrm flipH="1">
            <a:off x="-1131548" y="3642679"/>
            <a:ext cx="4404815" cy="4294694"/>
          </a:xfrm>
          <a:custGeom>
            <a:avLst/>
            <a:gdLst/>
            <a:ahLst/>
            <a:cxnLst/>
            <a:rect l="l" t="t" r="r" b="b"/>
            <a:pathLst>
              <a:path w="4404815" h="4294694">
                <a:moveTo>
                  <a:pt x="4404815" y="0"/>
                </a:moveTo>
                <a:lnTo>
                  <a:pt x="0" y="0"/>
                </a:lnTo>
                <a:lnTo>
                  <a:pt x="0" y="4294694"/>
                </a:lnTo>
                <a:lnTo>
                  <a:pt x="4404815" y="4294694"/>
                </a:lnTo>
                <a:lnTo>
                  <a:pt x="4404815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F2AABB9-9A9E-95DB-6C38-9DECCA0C6E0E}"/>
              </a:ext>
            </a:extLst>
          </p:cNvPr>
          <p:cNvSpPr/>
          <p:nvPr/>
        </p:nvSpPr>
        <p:spPr>
          <a:xfrm>
            <a:off x="12982690" y="-504473"/>
            <a:ext cx="4715316" cy="4723905"/>
          </a:xfrm>
          <a:custGeom>
            <a:avLst/>
            <a:gdLst/>
            <a:ahLst/>
            <a:cxnLst/>
            <a:rect l="l" t="t" r="r" b="b"/>
            <a:pathLst>
              <a:path w="4715316" h="4723905">
                <a:moveTo>
                  <a:pt x="0" y="0"/>
                </a:moveTo>
                <a:lnTo>
                  <a:pt x="4715316" y="0"/>
                </a:lnTo>
                <a:lnTo>
                  <a:pt x="4715316" y="4723905"/>
                </a:lnTo>
                <a:lnTo>
                  <a:pt x="0" y="4723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C8ED78E-47DF-B444-D82A-FE130D9E3B6F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6825F63-D84B-FD25-965A-54F0C1A0E063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E4B290E-E5B1-4D31-9929-3E670B79AEC9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6590231-6350-CA40-0C03-E391D949E57D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2A3EB676-F4D0-A96C-60AB-7983D31D6A0E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D29C097-4C43-A1F0-C2B1-6A6E871462E3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9F664B45-E990-282F-85A3-19EF880CEEA0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CB322AD-33FA-8C09-D422-C1C8C07B3AF4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7A793615-7ED2-CECB-8940-58DCF40B8BA4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98CC9B2B-00E5-072A-EA31-7EA74B4BF3A4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B1B40A3C-1BFA-9ED4-F5DC-1BEC9E41C3E4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F480890F-8C4D-14B6-E958-894BCDE98CC8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0289155F-CA31-5984-79B8-696B8AA3F143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2AA7BAF2-5E03-D848-E48D-C76543BC171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6871AB0D-AE2D-4CD8-9DA6-7D76F8DE16CC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3757CE77-532B-AAE5-A787-D74B2CFF49DD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DB3BE057-D9DA-DAC1-59E3-36ED3FC9CA90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3752ABD4-7B7F-4558-7E73-ABB572F82EBF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09ACA32-9225-E1EE-BA6B-6ED49600858F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706D4095-0B77-9666-B189-89A40CDF9D28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DCF2F289-C4E9-421E-1433-2DE6E965265F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EA03DD99-847E-E9FE-9825-D6FD84C57EE0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44FB67F3-CF6C-362E-803E-0976C0C343BD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B32211BD-57FE-ACDA-2C4E-E25848D68B9D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91379573-D890-9E42-0CC1-50156962F922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14B66760-2E5F-51C2-8AA5-DE1EF26218EE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496AAB96-A895-2E02-13F4-03DAF2EC50E6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C4D9C1A8-35C8-8537-2F95-4E441D97F707}"/>
              </a:ext>
            </a:extLst>
          </p:cNvPr>
          <p:cNvSpPr/>
          <p:nvPr/>
        </p:nvSpPr>
        <p:spPr>
          <a:xfrm>
            <a:off x="4397977" y="1279811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2"/>
                </a:lnTo>
                <a:lnTo>
                  <a:pt x="0" y="240379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2" name="Picture 32">
            <a:extLst>
              <a:ext uri="{FF2B5EF4-FFF2-40B4-BE49-F238E27FC236}">
                <a16:creationId xmlns:a16="http://schemas.microsoft.com/office/drawing/2014/main" id="{B5EA312B-7785-093D-4649-4835BB384BA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626020" y="854914"/>
            <a:ext cx="4398421" cy="417850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AF0D4185-853B-88F7-E2DD-64BE5B00C85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1764917" y="14134"/>
            <a:ext cx="4573713" cy="4345027"/>
          </a:xfrm>
          <a:prstGeom prst="rect">
            <a:avLst/>
          </a:prstGeom>
        </p:spPr>
      </p:pic>
      <p:sp>
        <p:nvSpPr>
          <p:cNvPr id="34" name="TextBox 34">
            <a:extLst>
              <a:ext uri="{FF2B5EF4-FFF2-40B4-BE49-F238E27FC236}">
                <a16:creationId xmlns:a16="http://schemas.microsoft.com/office/drawing/2014/main" id="{86805503-A88B-F8D2-D596-BFC0421982C2}"/>
              </a:ext>
            </a:extLst>
          </p:cNvPr>
          <p:cNvSpPr txBox="1"/>
          <p:nvPr/>
        </p:nvSpPr>
        <p:spPr>
          <a:xfrm>
            <a:off x="4671725" y="8010991"/>
            <a:ext cx="9226542" cy="778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chemeClr val="accent6">
                    <a:lumMod val="60000"/>
                    <a:lumOff val="4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 for Good Winner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35B191-6E36-B84C-4BC0-D141D3867566}"/>
              </a:ext>
            </a:extLst>
          </p:cNvPr>
          <p:cNvSpPr txBox="1"/>
          <p:nvPr/>
        </p:nvSpPr>
        <p:spPr>
          <a:xfrm>
            <a:off x="2734339" y="5380886"/>
            <a:ext cx="13101315" cy="2128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00"/>
              </a:lnSpc>
            </a:pPr>
            <a:r>
              <a:rPr lang="en-US"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Make it easy App</a:t>
            </a:r>
          </a:p>
          <a:p>
            <a:pPr algn="ctr">
              <a:lnSpc>
                <a:spcPts val="8300"/>
              </a:lnSpc>
            </a:pPr>
            <a:r>
              <a:rPr lang="en-US"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We Make It Easy Pty Ltd</a:t>
            </a:r>
          </a:p>
        </p:txBody>
      </p:sp>
    </p:spTree>
    <p:extLst>
      <p:ext uri="{BB962C8B-B14F-4D97-AF65-F5344CB8AC3E}">
        <p14:creationId xmlns:p14="http://schemas.microsoft.com/office/powerpoint/2010/main" val="576434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22E991-07F2-534D-45F0-0B3A2F4E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863E52-1E87-EEFC-5E5D-2BB9C1CD8F5A}"/>
              </a:ext>
            </a:extLst>
          </p:cNvPr>
          <p:cNvSpPr/>
          <p:nvPr/>
        </p:nvSpPr>
        <p:spPr>
          <a:xfrm>
            <a:off x="12047842" y="-901567"/>
            <a:ext cx="2897257" cy="2902534"/>
          </a:xfrm>
          <a:custGeom>
            <a:avLst/>
            <a:gdLst/>
            <a:ahLst/>
            <a:cxnLst/>
            <a:rect l="l" t="t" r="r" b="b"/>
            <a:pathLst>
              <a:path w="2897257" h="2902534">
                <a:moveTo>
                  <a:pt x="0" y="0"/>
                </a:moveTo>
                <a:lnTo>
                  <a:pt x="2897257" y="0"/>
                </a:lnTo>
                <a:lnTo>
                  <a:pt x="2897257" y="2902534"/>
                </a:lnTo>
                <a:lnTo>
                  <a:pt x="0" y="2902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65D2D15-5AE6-6F69-B08F-BE8D8705EFC5}"/>
              </a:ext>
            </a:extLst>
          </p:cNvPr>
          <p:cNvSpPr/>
          <p:nvPr/>
        </p:nvSpPr>
        <p:spPr>
          <a:xfrm>
            <a:off x="14032447" y="-287400"/>
            <a:ext cx="890263" cy="972071"/>
          </a:xfrm>
          <a:custGeom>
            <a:avLst/>
            <a:gdLst/>
            <a:ahLst/>
            <a:cxnLst/>
            <a:rect l="l" t="t" r="r" b="b"/>
            <a:pathLst>
              <a:path w="890263" h="972071">
                <a:moveTo>
                  <a:pt x="0" y="0"/>
                </a:moveTo>
                <a:lnTo>
                  <a:pt x="890263" y="0"/>
                </a:lnTo>
                <a:lnTo>
                  <a:pt x="890263" y="972071"/>
                </a:lnTo>
                <a:lnTo>
                  <a:pt x="0" y="972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474AC96-9D52-A22C-3901-ECDA5E3F79DE}"/>
              </a:ext>
            </a:extLst>
          </p:cNvPr>
          <p:cNvGrpSpPr/>
          <p:nvPr/>
        </p:nvGrpSpPr>
        <p:grpSpPr>
          <a:xfrm>
            <a:off x="1222704" y="1028700"/>
            <a:ext cx="4961570" cy="1397788"/>
            <a:chOff x="0" y="0"/>
            <a:chExt cx="6615427" cy="1863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E5276A1-0847-9679-3551-D8E66E24C881}"/>
                </a:ext>
              </a:extLst>
            </p:cNvPr>
            <p:cNvSpPr/>
            <p:nvPr/>
          </p:nvSpPr>
          <p:spPr>
            <a:xfrm>
              <a:off x="2400376" y="447795"/>
              <a:ext cx="4032847" cy="433216"/>
            </a:xfrm>
            <a:custGeom>
              <a:avLst/>
              <a:gdLst/>
              <a:ahLst/>
              <a:cxnLst/>
              <a:rect l="l" t="t" r="r" b="b"/>
              <a:pathLst>
                <a:path w="4032847" h="433216">
                  <a:moveTo>
                    <a:pt x="0" y="0"/>
                  </a:moveTo>
                  <a:lnTo>
                    <a:pt x="4032847" y="0"/>
                  </a:lnTo>
                  <a:lnTo>
                    <a:pt x="4032847" y="433216"/>
                  </a:lnTo>
                  <a:lnTo>
                    <a:pt x="0" y="4332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1D66B4B-BC0C-6C2C-85E1-C8D55650BB7C}"/>
                </a:ext>
              </a:extLst>
            </p:cNvPr>
            <p:cNvSpPr txBox="1"/>
            <p:nvPr/>
          </p:nvSpPr>
          <p:spPr>
            <a:xfrm>
              <a:off x="2236527" y="979484"/>
              <a:ext cx="4378900" cy="56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43"/>
                </a:lnSpc>
              </a:pPr>
              <a:r>
                <a:rPr lang="en-US" sz="3022" b="1" spc="10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8F14A50-9E13-165A-BE2B-F84A75E2157D}"/>
                </a:ext>
              </a:extLst>
            </p:cNvPr>
            <p:cNvSpPr/>
            <p:nvPr/>
          </p:nvSpPr>
          <p:spPr>
            <a:xfrm>
              <a:off x="638432" y="86753"/>
              <a:ext cx="1830695" cy="1450883"/>
            </a:xfrm>
            <a:custGeom>
              <a:avLst/>
              <a:gdLst/>
              <a:ahLst/>
              <a:cxnLst/>
              <a:rect l="l" t="t" r="r" b="b"/>
              <a:pathLst>
                <a:path w="1830695" h="1450883">
                  <a:moveTo>
                    <a:pt x="0" y="0"/>
                  </a:moveTo>
                  <a:lnTo>
                    <a:pt x="1830695" y="0"/>
                  </a:lnTo>
                  <a:lnTo>
                    <a:pt x="1830695" y="1450883"/>
                  </a:lnTo>
                  <a:lnTo>
                    <a:pt x="0" y="14508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5ACA5EF-0A87-10A1-F221-670282D415BC}"/>
                </a:ext>
              </a:extLst>
            </p:cNvPr>
            <p:cNvSpPr txBox="1"/>
            <p:nvPr/>
          </p:nvSpPr>
          <p:spPr>
            <a:xfrm>
              <a:off x="0" y="-171450"/>
              <a:ext cx="1553780" cy="2035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872"/>
                </a:lnSpc>
              </a:pPr>
              <a:r>
                <a:rPr lang="en-US" sz="9194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33B91B37-3455-2C46-FF34-E2DE722522FC}"/>
                </a:ext>
              </a:extLst>
            </p:cNvPr>
            <p:cNvGrpSpPr/>
            <p:nvPr/>
          </p:nvGrpSpPr>
          <p:grpSpPr>
            <a:xfrm>
              <a:off x="1002543" y="1269095"/>
              <a:ext cx="1211777" cy="268541"/>
              <a:chOff x="0" y="0"/>
              <a:chExt cx="1345025" cy="298070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4EAF84B3-BF03-3F4B-70B8-3A431EF67335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75D5479F-5D30-E8F7-FBED-98E997D1E7E7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3A4F84F3-46AC-13BE-96ED-451A009C41E2}"/>
                </a:ext>
              </a:extLst>
            </p:cNvPr>
            <p:cNvGrpSpPr/>
            <p:nvPr/>
          </p:nvGrpSpPr>
          <p:grpSpPr>
            <a:xfrm>
              <a:off x="1987304" y="1200419"/>
              <a:ext cx="454032" cy="405893"/>
              <a:chOff x="0" y="0"/>
              <a:chExt cx="812800" cy="726624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686FB5A5-99C2-FBCD-95F9-11B4A4D6606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4" name="TextBox 14">
                <a:extLst>
                  <a:ext uri="{FF2B5EF4-FFF2-40B4-BE49-F238E27FC236}">
                    <a16:creationId xmlns:a16="http://schemas.microsoft.com/office/drawing/2014/main" id="{E9B4F78E-0B18-D2C4-A55F-B004058C9E3A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8DA4DBBE-6098-10C3-87C5-4BE8433A31F8}"/>
                </a:ext>
              </a:extLst>
            </p:cNvPr>
            <p:cNvSpPr txBox="1"/>
            <p:nvPr/>
          </p:nvSpPr>
          <p:spPr>
            <a:xfrm>
              <a:off x="1092464" y="1302012"/>
              <a:ext cx="922631" cy="210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3"/>
                </a:lnSpc>
              </a:pPr>
              <a:r>
                <a:rPr lang="en-US" sz="538" spc="4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C39FB375-3229-CB22-6B65-5B01006FEA8C}"/>
              </a:ext>
            </a:extLst>
          </p:cNvPr>
          <p:cNvSpPr/>
          <p:nvPr/>
        </p:nvSpPr>
        <p:spPr>
          <a:xfrm rot="4280786">
            <a:off x="14710165" y="1682240"/>
            <a:ext cx="1292371" cy="1135104"/>
          </a:xfrm>
          <a:custGeom>
            <a:avLst/>
            <a:gdLst/>
            <a:ahLst/>
            <a:cxnLst/>
            <a:rect l="l" t="t" r="r" b="b"/>
            <a:pathLst>
              <a:path w="1292371" h="1135104">
                <a:moveTo>
                  <a:pt x="0" y="0"/>
                </a:moveTo>
                <a:lnTo>
                  <a:pt x="1292371" y="0"/>
                </a:lnTo>
                <a:lnTo>
                  <a:pt x="1292371" y="1135104"/>
                </a:lnTo>
                <a:lnTo>
                  <a:pt x="0" y="11351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1EB63490-0F6D-7D40-C7F5-AA8F1511AAEE}"/>
              </a:ext>
            </a:extLst>
          </p:cNvPr>
          <p:cNvSpPr/>
          <p:nvPr/>
        </p:nvSpPr>
        <p:spPr>
          <a:xfrm rot="2003264">
            <a:off x="15498029" y="-338258"/>
            <a:ext cx="890211" cy="781883"/>
          </a:xfrm>
          <a:custGeom>
            <a:avLst/>
            <a:gdLst/>
            <a:ahLst/>
            <a:cxnLst/>
            <a:rect l="l" t="t" r="r" b="b"/>
            <a:pathLst>
              <a:path w="890211" h="781883">
                <a:moveTo>
                  <a:pt x="0" y="0"/>
                </a:moveTo>
                <a:lnTo>
                  <a:pt x="890211" y="0"/>
                </a:lnTo>
                <a:lnTo>
                  <a:pt x="890211" y="781883"/>
                </a:lnTo>
                <a:lnTo>
                  <a:pt x="0" y="7818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A89E3C4A-D299-667E-9105-6B4A2C3C0D81}"/>
              </a:ext>
            </a:extLst>
          </p:cNvPr>
          <p:cNvSpPr/>
          <p:nvPr/>
        </p:nvSpPr>
        <p:spPr>
          <a:xfrm rot="-6564773">
            <a:off x="15008975" y="555128"/>
            <a:ext cx="5254543" cy="5254543"/>
          </a:xfrm>
          <a:custGeom>
            <a:avLst/>
            <a:gdLst/>
            <a:ahLst/>
            <a:cxnLst/>
            <a:rect l="l" t="t" r="r" b="b"/>
            <a:pathLst>
              <a:path w="5254543" h="5254543">
                <a:moveTo>
                  <a:pt x="0" y="0"/>
                </a:moveTo>
                <a:lnTo>
                  <a:pt x="5254542" y="0"/>
                </a:lnTo>
                <a:lnTo>
                  <a:pt x="5254542" y="5254542"/>
                </a:lnTo>
                <a:lnTo>
                  <a:pt x="0" y="525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2C679637-F615-0DA5-2938-6D2544F7F05A}"/>
              </a:ext>
            </a:extLst>
          </p:cNvPr>
          <p:cNvSpPr/>
          <p:nvPr/>
        </p:nvSpPr>
        <p:spPr>
          <a:xfrm>
            <a:off x="16327101" y="-287400"/>
            <a:ext cx="2321538" cy="2146165"/>
          </a:xfrm>
          <a:custGeom>
            <a:avLst/>
            <a:gdLst/>
            <a:ahLst/>
            <a:cxnLst/>
            <a:rect l="l" t="t" r="r" b="b"/>
            <a:pathLst>
              <a:path w="2321538" h="2146165">
                <a:moveTo>
                  <a:pt x="0" y="0"/>
                </a:moveTo>
                <a:lnTo>
                  <a:pt x="2321538" y="0"/>
                </a:lnTo>
                <a:lnTo>
                  <a:pt x="2321538" y="2146165"/>
                </a:lnTo>
                <a:lnTo>
                  <a:pt x="0" y="21461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9BAE7FD3-EFBC-491A-35B7-82D4937F240B}"/>
              </a:ext>
            </a:extLst>
          </p:cNvPr>
          <p:cNvSpPr/>
          <p:nvPr/>
        </p:nvSpPr>
        <p:spPr>
          <a:xfrm rot="-2245074">
            <a:off x="15976020" y="4391320"/>
            <a:ext cx="702163" cy="766686"/>
          </a:xfrm>
          <a:custGeom>
            <a:avLst/>
            <a:gdLst/>
            <a:ahLst/>
            <a:cxnLst/>
            <a:rect l="l" t="t" r="r" b="b"/>
            <a:pathLst>
              <a:path w="702163" h="766686">
                <a:moveTo>
                  <a:pt x="0" y="0"/>
                </a:moveTo>
                <a:lnTo>
                  <a:pt x="702163" y="0"/>
                </a:lnTo>
                <a:lnTo>
                  <a:pt x="702163" y="766685"/>
                </a:lnTo>
                <a:lnTo>
                  <a:pt x="0" y="76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D5C453C7-CC03-CC0D-9ADD-D809608840BA}"/>
              </a:ext>
            </a:extLst>
          </p:cNvPr>
          <p:cNvSpPr/>
          <p:nvPr/>
        </p:nvSpPr>
        <p:spPr>
          <a:xfrm>
            <a:off x="12720896" y="1858765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99AA5CA9-4EC6-FF03-707B-7FEFDA5B335B}"/>
              </a:ext>
            </a:extLst>
          </p:cNvPr>
          <p:cNvSpPr/>
          <p:nvPr/>
        </p:nvSpPr>
        <p:spPr>
          <a:xfrm>
            <a:off x="14477578" y="52683"/>
            <a:ext cx="2408956" cy="2115813"/>
          </a:xfrm>
          <a:custGeom>
            <a:avLst/>
            <a:gdLst/>
            <a:ahLst/>
            <a:cxnLst/>
            <a:rect l="l" t="t" r="r" b="b"/>
            <a:pathLst>
              <a:path w="2408956" h="2115813">
                <a:moveTo>
                  <a:pt x="0" y="0"/>
                </a:moveTo>
                <a:lnTo>
                  <a:pt x="2408957" y="0"/>
                </a:lnTo>
                <a:lnTo>
                  <a:pt x="2408957" y="2115814"/>
                </a:lnTo>
                <a:lnTo>
                  <a:pt x="0" y="21158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9059B5A8-CE88-BD8A-1F23-07A57AFFADD5}"/>
              </a:ext>
            </a:extLst>
          </p:cNvPr>
          <p:cNvSpPr/>
          <p:nvPr/>
        </p:nvSpPr>
        <p:spPr>
          <a:xfrm rot="-5068548">
            <a:off x="15694805" y="2125022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18316BC2-24BE-68C6-D38F-5AD3AE4CE997}"/>
              </a:ext>
            </a:extLst>
          </p:cNvPr>
          <p:cNvSpPr/>
          <p:nvPr/>
        </p:nvSpPr>
        <p:spPr>
          <a:xfrm>
            <a:off x="16364966" y="4455209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3"/>
                </a:lnTo>
                <a:lnTo>
                  <a:pt x="0" y="240379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25" name="Picture 25">
            <a:extLst>
              <a:ext uri="{FF2B5EF4-FFF2-40B4-BE49-F238E27FC236}">
                <a16:creationId xmlns:a16="http://schemas.microsoft.com/office/drawing/2014/main" id="{999AA397-F307-78B2-683A-666B03B6648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3596974" y="3478037"/>
            <a:ext cx="4436723" cy="4207237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47BF4E5D-3CD9-A942-1578-F77E8C3A6D03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3387017" y="-859216"/>
            <a:ext cx="5245703" cy="5435962"/>
          </a:xfrm>
          <a:prstGeom prst="rect">
            <a:avLst/>
          </a:prstGeom>
        </p:spPr>
      </p:pic>
      <p:sp>
        <p:nvSpPr>
          <p:cNvPr id="27" name="TextBox 27">
            <a:extLst>
              <a:ext uri="{FF2B5EF4-FFF2-40B4-BE49-F238E27FC236}">
                <a16:creationId xmlns:a16="http://schemas.microsoft.com/office/drawing/2014/main" id="{D6108EDC-5E53-48D9-790B-E57981347C56}"/>
              </a:ext>
            </a:extLst>
          </p:cNvPr>
          <p:cNvSpPr txBox="1"/>
          <p:nvPr/>
        </p:nvSpPr>
        <p:spPr>
          <a:xfrm>
            <a:off x="1653726" y="2530438"/>
            <a:ext cx="5517350" cy="513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65"/>
              </a:lnSpc>
            </a:pPr>
            <a:r>
              <a:rPr lang="en-US" sz="3046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Tech for Good Winner</a:t>
            </a: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C3662FEA-1C60-E5F3-522D-4ABF28629206}"/>
              </a:ext>
            </a:extLst>
          </p:cNvPr>
          <p:cNvSpPr txBox="1"/>
          <p:nvPr/>
        </p:nvSpPr>
        <p:spPr>
          <a:xfrm>
            <a:off x="1653726" y="4976297"/>
            <a:ext cx="9931993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3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Make It Easy is an app that transforms complex information into Easy English, Easy Read, or Plain English for people with low literacy, intellectual disability, or language barriers. 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BD1943F8-5967-8A8E-4294-A8ACA9F767A2}"/>
              </a:ext>
            </a:extLst>
          </p:cNvPr>
          <p:cNvSpPr txBox="1"/>
          <p:nvPr/>
        </p:nvSpPr>
        <p:spPr>
          <a:xfrm>
            <a:off x="1664617" y="3240488"/>
            <a:ext cx="9232969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54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Make it easy App</a:t>
            </a:r>
          </a:p>
          <a:p>
            <a:pPr>
              <a:lnSpc>
                <a:spcPts val="6000"/>
              </a:lnSpc>
            </a:pPr>
            <a:r>
              <a:rPr lang="en-US" sz="54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We Make It Easy Pty Ltd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4AE652-A5FA-518A-6D21-EA90E54EF335}"/>
              </a:ext>
            </a:extLst>
          </p:cNvPr>
          <p:cNvSpPr txBox="1"/>
          <p:nvPr/>
        </p:nvSpPr>
        <p:spPr>
          <a:xfrm>
            <a:off x="1588679" y="9410700"/>
            <a:ext cx="9698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Pictures are from the submissions in the nomination portal and from their website and Facebook page</a:t>
            </a:r>
            <a:endParaRPr lang="en-PH">
              <a:solidFill>
                <a:schemeClr val="bg1"/>
              </a:solidFill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23C7B29A-3018-9419-DE51-FA2F371E1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622" y="6319672"/>
            <a:ext cx="3679764" cy="27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D4B46EB2-A70E-CF6B-0CF0-483122281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374" y="6328203"/>
            <a:ext cx="4096805" cy="273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8E5EC5DB-408C-C68C-F478-FD01ACF45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125" y="6328203"/>
            <a:ext cx="4096806" cy="273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826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C34B0A-2DE1-F85B-EA2C-F6D443A24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22ADC10-EEF4-74FF-8B4B-C4852A943076}"/>
              </a:ext>
            </a:extLst>
          </p:cNvPr>
          <p:cNvSpPr/>
          <p:nvPr/>
        </p:nvSpPr>
        <p:spPr>
          <a:xfrm rot="9681195">
            <a:off x="1724021" y="-1640733"/>
            <a:ext cx="5203717" cy="5203717"/>
          </a:xfrm>
          <a:custGeom>
            <a:avLst/>
            <a:gdLst/>
            <a:ahLst/>
            <a:cxnLst/>
            <a:rect l="l" t="t" r="r" b="b"/>
            <a:pathLst>
              <a:path w="5203717" h="5203717">
                <a:moveTo>
                  <a:pt x="0" y="0"/>
                </a:moveTo>
                <a:lnTo>
                  <a:pt x="5203717" y="0"/>
                </a:lnTo>
                <a:lnTo>
                  <a:pt x="5203717" y="5203717"/>
                </a:lnTo>
                <a:lnTo>
                  <a:pt x="0" y="5203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FA5EF83-A581-B31A-A627-3B8A6675641F}"/>
              </a:ext>
            </a:extLst>
          </p:cNvPr>
          <p:cNvSpPr/>
          <p:nvPr/>
        </p:nvSpPr>
        <p:spPr>
          <a:xfrm rot="-8371935" flipH="1">
            <a:off x="11544036" y="-4923658"/>
            <a:ext cx="8262898" cy="8691893"/>
          </a:xfrm>
          <a:custGeom>
            <a:avLst/>
            <a:gdLst/>
            <a:ahLst/>
            <a:cxnLst/>
            <a:rect l="l" t="t" r="r" b="b"/>
            <a:pathLst>
              <a:path w="8262898" h="8691893">
                <a:moveTo>
                  <a:pt x="8262899" y="0"/>
                </a:moveTo>
                <a:lnTo>
                  <a:pt x="0" y="0"/>
                </a:lnTo>
                <a:lnTo>
                  <a:pt x="0" y="8691894"/>
                </a:lnTo>
                <a:lnTo>
                  <a:pt x="8262899" y="8691894"/>
                </a:lnTo>
                <a:lnTo>
                  <a:pt x="8262899" y="0"/>
                </a:lnTo>
                <a:close/>
              </a:path>
            </a:pathLst>
          </a:custGeom>
          <a:blipFill>
            <a:blip r:embed="rId2"/>
            <a:stretch>
              <a:fillRect t="-13521" r="-1941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39F7C64-1825-0D80-2FF1-A83A248E4498}"/>
              </a:ext>
            </a:extLst>
          </p:cNvPr>
          <p:cNvSpPr/>
          <p:nvPr/>
        </p:nvSpPr>
        <p:spPr>
          <a:xfrm rot="6225630">
            <a:off x="-334287" y="43906"/>
            <a:ext cx="3061949" cy="2689345"/>
          </a:xfrm>
          <a:custGeom>
            <a:avLst/>
            <a:gdLst/>
            <a:ahLst/>
            <a:cxnLst/>
            <a:rect l="l" t="t" r="r" b="b"/>
            <a:pathLst>
              <a:path w="3061949" h="2689345">
                <a:moveTo>
                  <a:pt x="0" y="0"/>
                </a:moveTo>
                <a:lnTo>
                  <a:pt x="3061950" y="0"/>
                </a:lnTo>
                <a:lnTo>
                  <a:pt x="3061950" y="2689344"/>
                </a:lnTo>
                <a:lnTo>
                  <a:pt x="0" y="2689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AE9EFFC-8A75-C784-0590-68DF93FEFF99}"/>
              </a:ext>
            </a:extLst>
          </p:cNvPr>
          <p:cNvSpPr/>
          <p:nvPr/>
        </p:nvSpPr>
        <p:spPr>
          <a:xfrm>
            <a:off x="5712103" y="-1418776"/>
            <a:ext cx="5059381" cy="4443711"/>
          </a:xfrm>
          <a:custGeom>
            <a:avLst/>
            <a:gdLst/>
            <a:ahLst/>
            <a:cxnLst/>
            <a:rect l="l" t="t" r="r" b="b"/>
            <a:pathLst>
              <a:path w="5059381" h="4443711">
                <a:moveTo>
                  <a:pt x="0" y="0"/>
                </a:moveTo>
                <a:lnTo>
                  <a:pt x="5059381" y="0"/>
                </a:lnTo>
                <a:lnTo>
                  <a:pt x="5059381" y="4443711"/>
                </a:lnTo>
                <a:lnTo>
                  <a:pt x="0" y="444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3777C76-DA08-279E-0C6B-37967EE3EB17}"/>
              </a:ext>
            </a:extLst>
          </p:cNvPr>
          <p:cNvSpPr/>
          <p:nvPr/>
        </p:nvSpPr>
        <p:spPr>
          <a:xfrm>
            <a:off x="422673" y="2363219"/>
            <a:ext cx="1212053" cy="1323431"/>
          </a:xfrm>
          <a:custGeom>
            <a:avLst/>
            <a:gdLst/>
            <a:ahLst/>
            <a:cxnLst/>
            <a:rect l="l" t="t" r="r" b="b"/>
            <a:pathLst>
              <a:path w="1212053" h="1323431">
                <a:moveTo>
                  <a:pt x="0" y="0"/>
                </a:moveTo>
                <a:lnTo>
                  <a:pt x="1212054" y="0"/>
                </a:lnTo>
                <a:lnTo>
                  <a:pt x="1212054" y="1323432"/>
                </a:lnTo>
                <a:lnTo>
                  <a:pt x="0" y="1323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BDDDF22-0E93-D316-D822-481698A3BA49}"/>
              </a:ext>
            </a:extLst>
          </p:cNvPr>
          <p:cNvSpPr/>
          <p:nvPr/>
        </p:nvSpPr>
        <p:spPr>
          <a:xfrm rot="-7238717">
            <a:off x="1817363" y="2219293"/>
            <a:ext cx="1376476" cy="1208974"/>
          </a:xfrm>
          <a:custGeom>
            <a:avLst/>
            <a:gdLst/>
            <a:ahLst/>
            <a:cxnLst/>
            <a:rect l="l" t="t" r="r" b="b"/>
            <a:pathLst>
              <a:path w="1376476" h="1208974">
                <a:moveTo>
                  <a:pt x="0" y="0"/>
                </a:moveTo>
                <a:lnTo>
                  <a:pt x="1376476" y="0"/>
                </a:lnTo>
                <a:lnTo>
                  <a:pt x="1376476" y="1208974"/>
                </a:lnTo>
                <a:lnTo>
                  <a:pt x="0" y="12089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02D61A5-2A1A-4F38-C51F-FFD26EB4DA46}"/>
              </a:ext>
            </a:extLst>
          </p:cNvPr>
          <p:cNvSpPr/>
          <p:nvPr/>
        </p:nvSpPr>
        <p:spPr>
          <a:xfrm>
            <a:off x="16225814" y="2823780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7" y="0"/>
                </a:lnTo>
                <a:lnTo>
                  <a:pt x="1551747" y="1434525"/>
                </a:lnTo>
                <a:lnTo>
                  <a:pt x="0" y="1434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B9B12AE-8ED8-A1D1-C098-A0EC616A0586}"/>
              </a:ext>
            </a:extLst>
          </p:cNvPr>
          <p:cNvSpPr/>
          <p:nvPr/>
        </p:nvSpPr>
        <p:spPr>
          <a:xfrm rot="-2700000">
            <a:off x="10450476" y="71802"/>
            <a:ext cx="2178950" cy="1913796"/>
          </a:xfrm>
          <a:custGeom>
            <a:avLst/>
            <a:gdLst/>
            <a:ahLst/>
            <a:cxnLst/>
            <a:rect l="l" t="t" r="r" b="b"/>
            <a:pathLst>
              <a:path w="2178950" h="1913796">
                <a:moveTo>
                  <a:pt x="0" y="0"/>
                </a:moveTo>
                <a:lnTo>
                  <a:pt x="2178950" y="0"/>
                </a:lnTo>
                <a:lnTo>
                  <a:pt x="2178950" y="1913796"/>
                </a:lnTo>
                <a:lnTo>
                  <a:pt x="0" y="1913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DC41AFC-0D99-3A71-7034-A164A836D8CE}"/>
              </a:ext>
            </a:extLst>
          </p:cNvPr>
          <p:cNvSpPr txBox="1"/>
          <p:nvPr/>
        </p:nvSpPr>
        <p:spPr>
          <a:xfrm>
            <a:off x="0" y="6176790"/>
            <a:ext cx="18288000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Business Category</a:t>
            </a:r>
          </a:p>
          <a:p>
            <a:pPr marL="0" marR="0" lvl="0" indent="0" algn="ctr" defTabSz="914400" rtl="0" eaLnBrk="1" fontAlgn="auto" latinLnBrk="0" hangingPunct="1">
              <a:lnSpc>
                <a:spcPts val="10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Merit Recipients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FDA5542-1B5E-7458-30AB-FB344D4EBA0E}"/>
              </a:ext>
            </a:extLst>
          </p:cNvPr>
          <p:cNvGrpSpPr/>
          <p:nvPr/>
        </p:nvGrpSpPr>
        <p:grpSpPr>
          <a:xfrm>
            <a:off x="4980618" y="3413654"/>
            <a:ext cx="8326764" cy="2345841"/>
            <a:chOff x="0" y="0"/>
            <a:chExt cx="11102352" cy="31277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1B1EA47-A456-F3B1-570B-EA37F506FEF5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3AE00CD-19C0-7CCB-10AD-74485AF03B2E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72" b="1" i="0" u="none" strike="noStrike" kern="1200" cap="none" spc="172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4204342-2EEF-094E-8748-CA8625A08F57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26177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DDF659DC-38BD-8B3F-FA1F-F975C21678B3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16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430" b="0" i="0" u="none" strike="noStrike" kern="1200" cap="none" spc="0" normalizeH="0" baseline="0" noProof="0">
                  <a:ln>
                    <a:noFill/>
                  </a:ln>
                  <a:solidFill>
                    <a:srgbClr val="3FAFAC"/>
                  </a:solidFill>
                  <a:effectLst/>
                  <a:uLnTx/>
                  <a:uFillTx/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B1AE21FF-6583-A6AA-FC09-13AA1EB45377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F650C82A-FB07-1299-A3E3-8E021ABC46D3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BF889E78-2B68-997D-694A-4F6AA35182F7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D7384557-D75C-2C0E-4358-E5A1EE2B4396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286C300C-1AD3-3CB1-5E70-CD356BA49B9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555DE911-55D5-DBF1-901C-8D7E9E998A0F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2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81B3DF39-4494-26B7-AB01-6C49E18A9C1E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3" b="0" i="0" u="none" strike="noStrike" kern="1200" cap="none" spc="74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99928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/>
          <p:cNvSpPr/>
          <p:nvPr/>
        </p:nvSpPr>
        <p:spPr>
          <a:xfrm>
            <a:off x="3134714" y="-1872698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/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/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/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/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/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/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/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/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/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/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/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/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/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/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/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/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/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/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/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/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2292283" y="1175205"/>
            <a:ext cx="4114800" cy="41148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3736007" y="223240"/>
            <a:ext cx="5205185" cy="5205185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>
            <a:off x="53520" y="5868427"/>
            <a:ext cx="18180959" cy="256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8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Announcing the 2025</a:t>
            </a:r>
          </a:p>
          <a:p>
            <a:pPr algn="ctr">
              <a:lnSpc>
                <a:spcPts val="10000"/>
              </a:lnSpc>
            </a:pPr>
            <a:r>
              <a:rPr lang="en-US" sz="88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TechDiversity Champion!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01E479-1BD9-D0FB-4A2E-6BE033C6B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EAA853-4A94-AB1E-8490-DA625A679A79}"/>
              </a:ext>
            </a:extLst>
          </p:cNvPr>
          <p:cNvSpPr/>
          <p:nvPr/>
        </p:nvSpPr>
        <p:spPr>
          <a:xfrm flipH="1">
            <a:off x="-2640751" y="2851656"/>
            <a:ext cx="5654591" cy="5789407"/>
          </a:xfrm>
          <a:custGeom>
            <a:avLst/>
            <a:gdLst/>
            <a:ahLst/>
            <a:cxnLst/>
            <a:rect l="l" t="t" r="r" b="b"/>
            <a:pathLst>
              <a:path w="4404815" h="4294694">
                <a:moveTo>
                  <a:pt x="4404815" y="0"/>
                </a:moveTo>
                <a:lnTo>
                  <a:pt x="0" y="0"/>
                </a:lnTo>
                <a:lnTo>
                  <a:pt x="0" y="4294694"/>
                </a:lnTo>
                <a:lnTo>
                  <a:pt x="4404815" y="4294694"/>
                </a:lnTo>
                <a:lnTo>
                  <a:pt x="4404815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59FB5B6-F022-AF4A-7765-612A651A4167}"/>
              </a:ext>
            </a:extLst>
          </p:cNvPr>
          <p:cNvSpPr/>
          <p:nvPr/>
        </p:nvSpPr>
        <p:spPr>
          <a:xfrm>
            <a:off x="12982690" y="-504473"/>
            <a:ext cx="4715316" cy="4723905"/>
          </a:xfrm>
          <a:custGeom>
            <a:avLst/>
            <a:gdLst/>
            <a:ahLst/>
            <a:cxnLst/>
            <a:rect l="l" t="t" r="r" b="b"/>
            <a:pathLst>
              <a:path w="4715316" h="4723905">
                <a:moveTo>
                  <a:pt x="0" y="0"/>
                </a:moveTo>
                <a:lnTo>
                  <a:pt x="4715316" y="0"/>
                </a:lnTo>
                <a:lnTo>
                  <a:pt x="4715316" y="4723905"/>
                </a:lnTo>
                <a:lnTo>
                  <a:pt x="0" y="47239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21F5CF7-121E-390B-B89A-DA54EACC96BC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009162C-BEEE-55B9-4114-BD5BBF855954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9145752-ACA6-B80B-22F7-17FE4CC7E1C1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9A6F771-B136-7423-5B96-5126FC6B3B25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2D2685AE-3151-AEC3-7FC0-7030EC45E909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B3737AA-DAC0-F770-844C-5CE1A5052BF9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52E7E27-4E14-40ED-896E-0D4CFCD11C96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45DD878-B2E2-A97F-7AB1-388ECF1F1CCB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34B0F585-8BED-12FB-C2D8-6B92F7AB4A0C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7695C490-3F3C-0DC7-6BA4-7287127EA84F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31B91555-3A42-3502-E639-3BBB7C333B4C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8A5AA1EF-987A-FC00-1B54-AE0AADF6C8F7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1A391DCB-9AEC-5D91-9690-F3C89E92211B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91B90CB7-AECA-D7A8-1F97-F35901D62C1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D92F1AD3-78FD-6925-2EF3-99E9D3C10996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F81521C0-64CB-F487-B535-86C2007A7348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4C06B05F-2213-8255-69F5-EB072220DAFB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597395DE-5792-AA91-E46A-1B304C32E755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CD7C8663-EF71-B383-85D7-6AAA9BEA9E06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4E0BF207-3F16-A3FC-CE34-C73CCA2375B3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597F73FD-9144-B4EA-1041-8D0A219F2EB2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615C7802-0A1C-BA1E-6D22-75EAB0557B40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A0F5D5BA-75E7-CB5E-8392-03BD7080BF13}"/>
              </a:ext>
            </a:extLst>
          </p:cNvPr>
          <p:cNvSpPr/>
          <p:nvPr/>
        </p:nvSpPr>
        <p:spPr>
          <a:xfrm>
            <a:off x="8782054" y="-1199584"/>
            <a:ext cx="4682672" cy="4600516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913873F8-ABEB-32C9-1C32-19A16C06613B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8BDC8444-F58E-07B9-4E6F-AE6B3E9BEDBD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7B53AB8E-F70D-6BA6-CA69-C6FB5772300E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D217A308-0165-E283-3D43-C96A067759FC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102D255D-F20D-03F3-C352-9052B5015C63}"/>
              </a:ext>
            </a:extLst>
          </p:cNvPr>
          <p:cNvSpPr/>
          <p:nvPr/>
        </p:nvSpPr>
        <p:spPr>
          <a:xfrm>
            <a:off x="4397977" y="1279811"/>
            <a:ext cx="1923034" cy="2403793"/>
          </a:xfrm>
          <a:custGeom>
            <a:avLst/>
            <a:gdLst/>
            <a:ahLst/>
            <a:cxnLst/>
            <a:rect l="l" t="t" r="r" b="b"/>
            <a:pathLst>
              <a:path w="1923034" h="2403793">
                <a:moveTo>
                  <a:pt x="0" y="0"/>
                </a:moveTo>
                <a:lnTo>
                  <a:pt x="1923034" y="0"/>
                </a:lnTo>
                <a:lnTo>
                  <a:pt x="1923034" y="2403792"/>
                </a:lnTo>
                <a:lnTo>
                  <a:pt x="0" y="240379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2" name="Picture 32">
            <a:extLst>
              <a:ext uri="{FF2B5EF4-FFF2-40B4-BE49-F238E27FC236}">
                <a16:creationId xmlns:a16="http://schemas.microsoft.com/office/drawing/2014/main" id="{034E1CC4-6EC8-8DA4-14A6-6A66B5F6C15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320932" y="825764"/>
            <a:ext cx="4948972" cy="4701523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F14DB280-79BA-A5DB-ED5E-C3D84A0AD94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1764917" y="14134"/>
            <a:ext cx="4573713" cy="4345027"/>
          </a:xfrm>
          <a:prstGeom prst="rect">
            <a:avLst/>
          </a:prstGeom>
        </p:spPr>
      </p:pic>
      <p:sp>
        <p:nvSpPr>
          <p:cNvPr id="34" name="TextBox 34">
            <a:extLst>
              <a:ext uri="{FF2B5EF4-FFF2-40B4-BE49-F238E27FC236}">
                <a16:creationId xmlns:a16="http://schemas.microsoft.com/office/drawing/2014/main" id="{1C4A5766-AA35-7627-C624-CC74F2EB6A7D}"/>
              </a:ext>
            </a:extLst>
          </p:cNvPr>
          <p:cNvSpPr txBox="1"/>
          <p:nvPr/>
        </p:nvSpPr>
        <p:spPr>
          <a:xfrm>
            <a:off x="4648374" y="8000041"/>
            <a:ext cx="9226542" cy="880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8000" spc="300">
                <a:solidFill>
                  <a:srgbClr val="FAB51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CHAMPION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C73C4B-2A98-24FA-345A-52E961E9ED62}"/>
              </a:ext>
            </a:extLst>
          </p:cNvPr>
          <p:cNvSpPr txBox="1"/>
          <p:nvPr/>
        </p:nvSpPr>
        <p:spPr>
          <a:xfrm>
            <a:off x="2250689" y="5454843"/>
            <a:ext cx="13786622" cy="2128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00"/>
              </a:lnSpc>
            </a:pPr>
            <a:r>
              <a:rPr lang="en-US" sz="8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Make it easy App</a:t>
            </a:r>
          </a:p>
          <a:p>
            <a:pPr algn="ctr">
              <a:lnSpc>
                <a:spcPts val="8300"/>
              </a:lnSpc>
            </a:pPr>
            <a:r>
              <a:rPr lang="en-US" sz="8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We Make It Easy Pty Ltd</a:t>
            </a:r>
          </a:p>
        </p:txBody>
      </p:sp>
      <p:pic>
        <p:nvPicPr>
          <p:cNvPr id="36" name="Picture 32">
            <a:extLst>
              <a:ext uri="{FF2B5EF4-FFF2-40B4-BE49-F238E27FC236}">
                <a16:creationId xmlns:a16="http://schemas.microsoft.com/office/drawing/2014/main" id="{9EF69BC6-33D3-5F68-F2B4-12C479F378FA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767039" y="6982328"/>
            <a:ext cx="4398421" cy="4178500"/>
          </a:xfrm>
          <a:prstGeom prst="rect">
            <a:avLst/>
          </a:prstGeom>
        </p:spPr>
      </p:pic>
      <p:pic>
        <p:nvPicPr>
          <p:cNvPr id="37" name="Picture 32">
            <a:extLst>
              <a:ext uri="{FF2B5EF4-FFF2-40B4-BE49-F238E27FC236}">
                <a16:creationId xmlns:a16="http://schemas.microsoft.com/office/drawing/2014/main" id="{DCE6776A-CF70-AAB5-62A5-8458CF1FBC6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2467212" y="6577450"/>
            <a:ext cx="4398421" cy="41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838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/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/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/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/>
          <p:cNvSpPr/>
          <p:nvPr/>
        </p:nvSpPr>
        <p:spPr>
          <a:xfrm>
            <a:off x="6553886" y="640217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/>
          <p:cNvSpPr/>
          <p:nvPr/>
        </p:nvSpPr>
        <p:spPr>
          <a:xfrm rot="2577481" flipH="1">
            <a:off x="3490460" y="57560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8" name="Group 8"/>
          <p:cNvGrpSpPr/>
          <p:nvPr/>
        </p:nvGrpSpPr>
        <p:grpSpPr>
          <a:xfrm>
            <a:off x="2692716" y="3228563"/>
            <a:ext cx="12035019" cy="3390542"/>
            <a:chOff x="0" y="0"/>
            <a:chExt cx="16046692" cy="4520722"/>
          </a:xfrm>
        </p:grpSpPr>
        <p:sp>
          <p:nvSpPr>
            <p:cNvPr id="9" name="Freeform 9"/>
            <p:cNvSpPr/>
            <p:nvPr/>
          </p:nvSpPr>
          <p:spPr>
            <a:xfrm>
              <a:off x="5822465" y="1086193"/>
              <a:ext cx="9782265" cy="1050829"/>
            </a:xfrm>
            <a:custGeom>
              <a:avLst/>
              <a:gdLst/>
              <a:ahLst/>
              <a:cxnLst/>
              <a:rect l="l" t="t" r="r" b="b"/>
              <a:pathLst>
                <a:path w="9782265" h="1050829">
                  <a:moveTo>
                    <a:pt x="0" y="0"/>
                  </a:moveTo>
                  <a:lnTo>
                    <a:pt x="9782264" y="0"/>
                  </a:lnTo>
                  <a:lnTo>
                    <a:pt x="9782264" y="1050829"/>
                  </a:lnTo>
                  <a:lnTo>
                    <a:pt x="0" y="10508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425025" y="2374661"/>
              <a:ext cx="10621667" cy="1375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25"/>
                </a:lnSpc>
              </a:pPr>
              <a:r>
                <a:rPr lang="en-US" sz="7331" b="1" spc="249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1548612" y="210432"/>
              <a:ext cx="4440619" cy="3519330"/>
            </a:xfrm>
            <a:custGeom>
              <a:avLst/>
              <a:gdLst/>
              <a:ahLst/>
              <a:cxnLst/>
              <a:rect l="l" t="t" r="r" b="b"/>
              <a:pathLst>
                <a:path w="4440619" h="3519330">
                  <a:moveTo>
                    <a:pt x="0" y="0"/>
                  </a:moveTo>
                  <a:lnTo>
                    <a:pt x="4440619" y="0"/>
                  </a:lnTo>
                  <a:lnTo>
                    <a:pt x="4440619" y="3519330"/>
                  </a:lnTo>
                  <a:lnTo>
                    <a:pt x="0" y="3519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28625"/>
              <a:ext cx="3768922" cy="49493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224"/>
                </a:lnSpc>
              </a:pPr>
              <a:r>
                <a:rPr lang="en-US" sz="22303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2431817" y="3078376"/>
              <a:ext cx="2939343" cy="651387"/>
              <a:chOff x="0" y="0"/>
              <a:chExt cx="1345025" cy="29807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4820499" y="2911792"/>
              <a:ext cx="1101320" cy="984554"/>
              <a:chOff x="0" y="0"/>
              <a:chExt cx="812800" cy="72662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2649932" y="3158221"/>
              <a:ext cx="2237978" cy="5106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88"/>
                </a:lnSpc>
              </a:pPr>
              <a:r>
                <a:rPr lang="en-US" sz="1305" spc="107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0" name="Freeform 20"/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/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/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/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/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/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/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/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/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/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/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/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64000"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TextBox 32"/>
          <p:cNvSpPr txBox="1"/>
          <p:nvPr/>
        </p:nvSpPr>
        <p:spPr>
          <a:xfrm>
            <a:off x="-82542" y="6895275"/>
            <a:ext cx="18288000" cy="1725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55"/>
              </a:lnSpc>
            </a:pPr>
            <a:r>
              <a:rPr lang="en-US" sz="115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THANK YOU ALL!</a:t>
            </a:r>
          </a:p>
        </p:txBody>
      </p:sp>
      <p:sp>
        <p:nvSpPr>
          <p:cNvPr id="33" name="Freeform 33"/>
          <p:cNvSpPr/>
          <p:nvPr/>
        </p:nvSpPr>
        <p:spPr>
          <a:xfrm flipH="1">
            <a:off x="-901332" y="3952621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3441469" y="0"/>
                </a:moveTo>
                <a:lnTo>
                  <a:pt x="0" y="0"/>
                </a:lnTo>
                <a:lnTo>
                  <a:pt x="0" y="4114800"/>
                </a:lnTo>
                <a:lnTo>
                  <a:pt x="3441469" y="4114800"/>
                </a:lnTo>
                <a:lnTo>
                  <a:pt x="3441469" y="0"/>
                </a:lnTo>
                <a:close/>
              </a:path>
            </a:pathLst>
          </a:custGeom>
          <a:blipFill>
            <a:blip r:embed="rId17">
              <a:alphaModFix amt="64000"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2452547" y="-897490"/>
            <a:ext cx="13217822" cy="13085644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58223" y="3128922"/>
            <a:ext cx="7530084" cy="8229600"/>
          </a:xfrm>
          <a:custGeom>
            <a:avLst/>
            <a:gdLst/>
            <a:ahLst/>
            <a:cxnLst/>
            <a:rect l="l" t="t" r="r" b="b"/>
            <a:pathLst>
              <a:path w="7530084" h="8229600">
                <a:moveTo>
                  <a:pt x="0" y="0"/>
                </a:moveTo>
                <a:lnTo>
                  <a:pt x="7530084" y="0"/>
                </a:lnTo>
                <a:lnTo>
                  <a:pt x="75300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2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/>
          <p:cNvSpPr/>
          <p:nvPr/>
        </p:nvSpPr>
        <p:spPr>
          <a:xfrm>
            <a:off x="127001" y="4419724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59" y="0"/>
                </a:lnTo>
                <a:lnTo>
                  <a:pt x="6688459" y="6521248"/>
                </a:lnTo>
                <a:lnTo>
                  <a:pt x="0" y="65212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/>
          <p:cNvSpPr/>
          <p:nvPr/>
        </p:nvSpPr>
        <p:spPr>
          <a:xfrm>
            <a:off x="5691030" y="2813777"/>
            <a:ext cx="7886536" cy="6250327"/>
          </a:xfrm>
          <a:custGeom>
            <a:avLst/>
            <a:gdLst/>
            <a:ahLst/>
            <a:cxnLst/>
            <a:rect l="l" t="t" r="r" b="b"/>
            <a:pathLst>
              <a:path w="7886536" h="6250327">
                <a:moveTo>
                  <a:pt x="0" y="0"/>
                </a:moveTo>
                <a:lnTo>
                  <a:pt x="7886536" y="0"/>
                </a:lnTo>
                <a:lnTo>
                  <a:pt x="7886536" y="6250327"/>
                </a:lnTo>
                <a:lnTo>
                  <a:pt x="0" y="62503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6177"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TextBox 5"/>
          <p:cNvSpPr txBox="1"/>
          <p:nvPr/>
        </p:nvSpPr>
        <p:spPr>
          <a:xfrm>
            <a:off x="2990288" y="2007072"/>
            <a:ext cx="6693601" cy="9047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39"/>
              </a:lnSpc>
            </a:pPr>
            <a:r>
              <a:rPr lang="en-US" sz="52813">
                <a:solidFill>
                  <a:srgbClr val="1C9093"/>
                </a:solidFill>
                <a:latin typeface="Open Sans 1"/>
                <a:ea typeface="Open Sans 1"/>
                <a:cs typeface="Open Sans 1"/>
                <a:sym typeface="Open Sans 1"/>
              </a:rPr>
              <a:t>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259601" y="7907243"/>
            <a:ext cx="5220271" cy="1156862"/>
            <a:chOff x="0" y="0"/>
            <a:chExt cx="1345025" cy="2980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45025" cy="298070"/>
            </a:xfrm>
            <a:custGeom>
              <a:avLst/>
              <a:gdLst/>
              <a:ahLst/>
              <a:cxnLst/>
              <a:rect l="l" t="t" r="r" b="b"/>
              <a:pathLst>
                <a:path w="1345025" h="298070">
                  <a:moveTo>
                    <a:pt x="0" y="0"/>
                  </a:moveTo>
                  <a:lnTo>
                    <a:pt x="1345025" y="0"/>
                  </a:lnTo>
                  <a:lnTo>
                    <a:pt x="1345025" y="298070"/>
                  </a:lnTo>
                  <a:lnTo>
                    <a:pt x="0" y="298070"/>
                  </a:lnTo>
                  <a:close/>
                </a:path>
              </a:pathLst>
            </a:custGeom>
            <a:solidFill>
              <a:srgbClr val="1C9093"/>
            </a:solidFill>
          </p:spPr>
          <p:txBody>
            <a:bodyPr/>
            <a:lstStyle/>
            <a:p>
              <a:endParaRPr lang="en-P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345025" cy="317120"/>
            </a:xfrm>
            <a:prstGeom prst="rect">
              <a:avLst/>
            </a:prstGeom>
          </p:spPr>
          <p:txBody>
            <a:bodyPr lIns="101028" tIns="101028" rIns="101028" bIns="101028" rtlCol="0" anchor="ctr"/>
            <a:lstStyle/>
            <a:p>
              <a:pPr algn="ctr">
                <a:lnSpc>
                  <a:spcPts val="12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01899" y="7611390"/>
            <a:ext cx="1955944" cy="1748567"/>
            <a:chOff x="0" y="0"/>
            <a:chExt cx="812800" cy="7266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726624"/>
            </a:xfrm>
            <a:custGeom>
              <a:avLst/>
              <a:gdLst/>
              <a:ahLst/>
              <a:cxnLst/>
              <a:rect l="l" t="t" r="r" b="b"/>
              <a:pathLst>
                <a:path w="812800" h="726624">
                  <a:moveTo>
                    <a:pt x="406400" y="0"/>
                  </a:moveTo>
                  <a:lnTo>
                    <a:pt x="812800" y="726624"/>
                  </a:lnTo>
                  <a:lnTo>
                    <a:pt x="0" y="726624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21250"/>
            </a:solid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000" y="318311"/>
              <a:ext cx="558800" cy="356411"/>
            </a:xfrm>
            <a:prstGeom prst="rect">
              <a:avLst/>
            </a:prstGeom>
          </p:spPr>
          <p:txBody>
            <a:bodyPr lIns="101028" tIns="101028" rIns="101028" bIns="101028" rtlCol="0" anchor="ctr"/>
            <a:lstStyle/>
            <a:p>
              <a:pPr algn="ctr">
                <a:lnSpc>
                  <a:spcPts val="126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5287509" y="3020720"/>
            <a:ext cx="4539873" cy="487682"/>
          </a:xfrm>
          <a:custGeom>
            <a:avLst/>
            <a:gdLst/>
            <a:ahLst/>
            <a:cxnLst/>
            <a:rect l="l" t="t" r="r" b="b"/>
            <a:pathLst>
              <a:path w="4539873" h="487682">
                <a:moveTo>
                  <a:pt x="0" y="0"/>
                </a:moveTo>
                <a:lnTo>
                  <a:pt x="4539873" y="0"/>
                </a:lnTo>
                <a:lnTo>
                  <a:pt x="4539873" y="487681"/>
                </a:lnTo>
                <a:lnTo>
                  <a:pt x="0" y="4876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3" name="Freeform 13"/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4" name="Freeform 14"/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5" name="Freeform 15"/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6" name="Freeform 16"/>
          <p:cNvSpPr/>
          <p:nvPr/>
        </p:nvSpPr>
        <p:spPr>
          <a:xfrm>
            <a:off x="-891251" y="7243722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8" y="0"/>
                </a:lnTo>
                <a:lnTo>
                  <a:pt x="43272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7" name="Freeform 17"/>
          <p:cNvSpPr/>
          <p:nvPr/>
        </p:nvSpPr>
        <p:spPr>
          <a:xfrm>
            <a:off x="1671177" y="1626094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8" name="Freeform 18"/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19" name="Freeform 19"/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0" name="Freeform 20"/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1" name="Freeform 21"/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/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/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/>
          <p:cNvSpPr/>
          <p:nvPr/>
        </p:nvSpPr>
        <p:spPr>
          <a:xfrm>
            <a:off x="16359683" y="5754983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3"/>
                </a:lnTo>
                <a:lnTo>
                  <a:pt x="0" y="210216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/>
          <p:cNvSpPr/>
          <p:nvPr/>
        </p:nvSpPr>
        <p:spPr>
          <a:xfrm>
            <a:off x="4349801" y="-2209275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/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/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/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/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/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alphaModFix amt="64000"/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094685" y="193163"/>
            <a:ext cx="4114800" cy="41148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3736007" y="223240"/>
            <a:ext cx="5205185" cy="5205185"/>
          </a:xfrm>
          <a:prstGeom prst="rect">
            <a:avLst/>
          </a:prstGeom>
        </p:spPr>
      </p:pic>
      <p:sp>
        <p:nvSpPr>
          <p:cNvPr id="33" name="Freeform 33"/>
          <p:cNvSpPr/>
          <p:nvPr/>
        </p:nvSpPr>
        <p:spPr>
          <a:xfrm rot="-7436127">
            <a:off x="-590765" y="4941843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4" name="Freeform 34"/>
          <p:cNvSpPr/>
          <p:nvPr/>
        </p:nvSpPr>
        <p:spPr>
          <a:xfrm>
            <a:off x="16092013" y="8480911"/>
            <a:ext cx="2661084" cy="2460061"/>
          </a:xfrm>
          <a:custGeom>
            <a:avLst/>
            <a:gdLst/>
            <a:ahLst/>
            <a:cxnLst/>
            <a:rect l="l" t="t" r="r" b="b"/>
            <a:pathLst>
              <a:path w="2661084" h="2460061">
                <a:moveTo>
                  <a:pt x="0" y="0"/>
                </a:moveTo>
                <a:lnTo>
                  <a:pt x="2661084" y="0"/>
                </a:lnTo>
                <a:lnTo>
                  <a:pt x="2661084" y="2460061"/>
                </a:lnTo>
                <a:lnTo>
                  <a:pt x="0" y="246006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5" name="Freeform 35"/>
          <p:cNvSpPr/>
          <p:nvPr/>
        </p:nvSpPr>
        <p:spPr>
          <a:xfrm rot="-3211255">
            <a:off x="323957" y="6336412"/>
            <a:ext cx="1371272" cy="1497280"/>
          </a:xfrm>
          <a:custGeom>
            <a:avLst/>
            <a:gdLst/>
            <a:ahLst/>
            <a:cxnLst/>
            <a:rect l="l" t="t" r="r" b="b"/>
            <a:pathLst>
              <a:path w="1371272" h="1497280">
                <a:moveTo>
                  <a:pt x="0" y="0"/>
                </a:moveTo>
                <a:lnTo>
                  <a:pt x="1371272" y="0"/>
                </a:lnTo>
                <a:lnTo>
                  <a:pt x="1371272" y="1497281"/>
                </a:lnTo>
                <a:lnTo>
                  <a:pt x="0" y="14972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6" name="Freeform 36"/>
          <p:cNvSpPr/>
          <p:nvPr/>
        </p:nvSpPr>
        <p:spPr>
          <a:xfrm>
            <a:off x="9545043" y="-1252932"/>
            <a:ext cx="3912801" cy="4114800"/>
          </a:xfrm>
          <a:custGeom>
            <a:avLst/>
            <a:gdLst/>
            <a:ahLst/>
            <a:cxnLst/>
            <a:rect l="l" t="t" r="r" b="b"/>
            <a:pathLst>
              <a:path w="3912801" h="4114800">
                <a:moveTo>
                  <a:pt x="0" y="0"/>
                </a:moveTo>
                <a:lnTo>
                  <a:pt x="3912800" y="0"/>
                </a:lnTo>
                <a:lnTo>
                  <a:pt x="3912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74000"/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7" name="TextBox 37"/>
          <p:cNvSpPr txBox="1"/>
          <p:nvPr/>
        </p:nvSpPr>
        <p:spPr>
          <a:xfrm>
            <a:off x="7646974" y="8077623"/>
            <a:ext cx="3974648" cy="87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23"/>
              </a:lnSpc>
            </a:pPr>
            <a:r>
              <a:rPr lang="en-US" sz="3091" spc="253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 YEARS CELEBRATING DEI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661977" y="3018328"/>
            <a:ext cx="2993600" cy="584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2"/>
              </a:lnSpc>
            </a:pPr>
            <a:r>
              <a:rPr lang="en-US" sz="4300" b="1" spc="-4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AWARDS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8537147" y="3210589"/>
            <a:ext cx="20455588" cy="6608854"/>
          </a:xfrm>
          <a:custGeom>
            <a:avLst/>
            <a:gdLst/>
            <a:ahLst/>
            <a:cxnLst/>
            <a:rect l="l" t="t" r="r" b="b"/>
            <a:pathLst>
              <a:path w="20455588" h="6608854">
                <a:moveTo>
                  <a:pt x="0" y="0"/>
                </a:moveTo>
                <a:lnTo>
                  <a:pt x="20455588" y="0"/>
                </a:lnTo>
                <a:lnTo>
                  <a:pt x="20455588" y="6608853"/>
                </a:lnTo>
                <a:lnTo>
                  <a:pt x="0" y="66088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3" name="Group 3"/>
          <p:cNvGrpSpPr/>
          <p:nvPr/>
        </p:nvGrpSpPr>
        <p:grpSpPr>
          <a:xfrm>
            <a:off x="10218778" y="1093160"/>
            <a:ext cx="6865789" cy="1934251"/>
            <a:chOff x="0" y="0"/>
            <a:chExt cx="9154386" cy="2579001"/>
          </a:xfrm>
        </p:grpSpPr>
        <p:sp>
          <p:nvSpPr>
            <p:cNvPr id="4" name="Freeform 4"/>
            <p:cNvSpPr/>
            <p:nvPr/>
          </p:nvSpPr>
          <p:spPr>
            <a:xfrm>
              <a:off x="3321625" y="619656"/>
              <a:ext cx="5580628" cy="599482"/>
            </a:xfrm>
            <a:custGeom>
              <a:avLst/>
              <a:gdLst/>
              <a:ahLst/>
              <a:cxnLst/>
              <a:rect l="l" t="t" r="r" b="b"/>
              <a:pathLst>
                <a:path w="5580628" h="599482">
                  <a:moveTo>
                    <a:pt x="0" y="0"/>
                  </a:moveTo>
                  <a:lnTo>
                    <a:pt x="5580628" y="0"/>
                  </a:lnTo>
                  <a:lnTo>
                    <a:pt x="5580628" y="599481"/>
                  </a:lnTo>
                  <a:lnTo>
                    <a:pt x="0" y="5994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094892" y="1356175"/>
              <a:ext cx="6059494" cy="783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50"/>
                </a:lnSpc>
              </a:pPr>
              <a:r>
                <a:rPr lang="en-US" sz="4182" b="1" spc="14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883459" y="120048"/>
              <a:ext cx="2533304" cy="2007723"/>
            </a:xfrm>
            <a:custGeom>
              <a:avLst/>
              <a:gdLst/>
              <a:ahLst/>
              <a:cxnLst/>
              <a:rect l="l" t="t" r="r" b="b"/>
              <a:pathLst>
                <a:path w="2533304" h="2007723">
                  <a:moveTo>
                    <a:pt x="0" y="0"/>
                  </a:moveTo>
                  <a:lnTo>
                    <a:pt x="2533303" y="0"/>
                  </a:lnTo>
                  <a:lnTo>
                    <a:pt x="2533303" y="2007723"/>
                  </a:lnTo>
                  <a:lnTo>
                    <a:pt x="0" y="2007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47650"/>
              <a:ext cx="2150110" cy="2826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812"/>
                </a:lnSpc>
              </a:pPr>
              <a:r>
                <a:rPr lang="en-US" sz="12723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387313" y="1756165"/>
              <a:ext cx="1676849" cy="371606"/>
              <a:chOff x="0" y="0"/>
              <a:chExt cx="1345025" cy="2980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2750019" y="1661132"/>
              <a:ext cx="628286" cy="561672"/>
              <a:chOff x="0" y="0"/>
              <a:chExt cx="812800" cy="72662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511745" y="1801716"/>
              <a:ext cx="1276732" cy="291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8"/>
                </a:lnSpc>
              </a:pPr>
              <a:r>
                <a:rPr lang="en-US" sz="744" spc="6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705073" y="3402117"/>
            <a:ext cx="11190395" cy="2126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537"/>
              </a:lnSpc>
            </a:pPr>
            <a:r>
              <a:rPr lang="en-US" sz="6000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Check Out the TechDiversity Awards e-Booklet now!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645607" y="6276505"/>
            <a:ext cx="7502528" cy="682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76"/>
              </a:lnSpc>
            </a:pPr>
            <a:r>
              <a:rPr lang="en-US" sz="4054" spc="133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Scan here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0627" y="5143500"/>
            <a:ext cx="5038151" cy="503815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/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/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/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/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/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/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/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/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/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/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/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/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/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/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/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/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/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/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/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/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/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/>
          <p:cNvSpPr txBox="1"/>
          <p:nvPr/>
        </p:nvSpPr>
        <p:spPr>
          <a:xfrm>
            <a:off x="0" y="8367853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Merit Recipient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734339" y="5264274"/>
            <a:ext cx="13101315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92"/>
              </a:lnSpc>
            </a:pP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Queer Town: Supporting a Gender Transition at </a:t>
            </a:r>
            <a:r>
              <a:rPr lang="en-US" sz="54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Novatti</a:t>
            </a:r>
            <a:endParaRPr lang="en-US" sz="540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7192"/>
              </a:lnSpc>
            </a:pPr>
            <a:r>
              <a:rPr lang="en-US" sz="54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Queer Town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2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E46A29-2EF6-BE8F-3C48-56C217751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2B84B58-F63E-BB5B-4FCC-225A50B3328F}"/>
              </a:ext>
            </a:extLst>
          </p:cNvPr>
          <p:cNvSpPr/>
          <p:nvPr/>
        </p:nvSpPr>
        <p:spPr>
          <a:xfrm>
            <a:off x="12467212" y="-107493"/>
            <a:ext cx="1369567" cy="1495419"/>
          </a:xfrm>
          <a:custGeom>
            <a:avLst/>
            <a:gdLst/>
            <a:ahLst/>
            <a:cxnLst/>
            <a:rect l="l" t="t" r="r" b="b"/>
            <a:pathLst>
              <a:path w="1369567" h="1495419">
                <a:moveTo>
                  <a:pt x="0" y="0"/>
                </a:moveTo>
                <a:lnTo>
                  <a:pt x="1369567" y="0"/>
                </a:lnTo>
                <a:lnTo>
                  <a:pt x="1369567" y="1495419"/>
                </a:lnTo>
                <a:lnTo>
                  <a:pt x="0" y="1495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AE9D3DF-7B35-40BC-26A0-D91736A25E72}"/>
              </a:ext>
            </a:extLst>
          </p:cNvPr>
          <p:cNvSpPr/>
          <p:nvPr/>
        </p:nvSpPr>
        <p:spPr>
          <a:xfrm>
            <a:off x="-1501775" y="2186647"/>
            <a:ext cx="6688460" cy="6521248"/>
          </a:xfrm>
          <a:custGeom>
            <a:avLst/>
            <a:gdLst/>
            <a:ahLst/>
            <a:cxnLst/>
            <a:rect l="l" t="t" r="r" b="b"/>
            <a:pathLst>
              <a:path w="6688460" h="6521248">
                <a:moveTo>
                  <a:pt x="0" y="0"/>
                </a:moveTo>
                <a:lnTo>
                  <a:pt x="6688460" y="0"/>
                </a:lnTo>
                <a:lnTo>
                  <a:pt x="6688460" y="6521249"/>
                </a:lnTo>
                <a:lnTo>
                  <a:pt x="0" y="6521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6412012-9F2B-7EF7-E0ED-7C407A3EE536}"/>
              </a:ext>
            </a:extLst>
          </p:cNvPr>
          <p:cNvSpPr/>
          <p:nvPr/>
        </p:nvSpPr>
        <p:spPr>
          <a:xfrm rot="9681195">
            <a:off x="-2175513" y="-2686284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E22AD5E-B8A6-D1E3-BEB1-22EA0B1D6E84}"/>
              </a:ext>
            </a:extLst>
          </p:cNvPr>
          <p:cNvSpPr/>
          <p:nvPr/>
        </p:nvSpPr>
        <p:spPr>
          <a:xfrm>
            <a:off x="12869481" y="-1068182"/>
            <a:ext cx="5185266" cy="5185266"/>
          </a:xfrm>
          <a:custGeom>
            <a:avLst/>
            <a:gdLst/>
            <a:ahLst/>
            <a:cxnLst/>
            <a:rect l="l" t="t" r="r" b="b"/>
            <a:pathLst>
              <a:path w="5185266" h="5185266">
                <a:moveTo>
                  <a:pt x="0" y="0"/>
                </a:moveTo>
                <a:lnTo>
                  <a:pt x="5185266" y="0"/>
                </a:lnTo>
                <a:lnTo>
                  <a:pt x="5185266" y="5185267"/>
                </a:lnTo>
                <a:lnTo>
                  <a:pt x="0" y="5185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606D17D-3F50-4418-F66C-F3318824DFD5}"/>
              </a:ext>
            </a:extLst>
          </p:cNvPr>
          <p:cNvSpPr/>
          <p:nvPr/>
        </p:nvSpPr>
        <p:spPr>
          <a:xfrm>
            <a:off x="4037869" y="-2338155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C8FA1BF-DDD5-2887-4763-4B7E5A08C030}"/>
              </a:ext>
            </a:extLst>
          </p:cNvPr>
          <p:cNvSpPr/>
          <p:nvPr/>
        </p:nvSpPr>
        <p:spPr>
          <a:xfrm>
            <a:off x="2117230" y="1741645"/>
            <a:ext cx="2708001" cy="2853258"/>
          </a:xfrm>
          <a:custGeom>
            <a:avLst/>
            <a:gdLst/>
            <a:ahLst/>
            <a:cxnLst/>
            <a:rect l="l" t="t" r="r" b="b"/>
            <a:pathLst>
              <a:path w="2708001" h="2853258">
                <a:moveTo>
                  <a:pt x="0" y="0"/>
                </a:moveTo>
                <a:lnTo>
                  <a:pt x="2708001" y="0"/>
                </a:lnTo>
                <a:lnTo>
                  <a:pt x="2708001" y="2853258"/>
                </a:lnTo>
                <a:lnTo>
                  <a:pt x="0" y="2853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0D3CFA8-DE23-279C-48E7-E70B9A7CC846}"/>
              </a:ext>
            </a:extLst>
          </p:cNvPr>
          <p:cNvSpPr/>
          <p:nvPr/>
        </p:nvSpPr>
        <p:spPr>
          <a:xfrm rot="2577481" flipH="1">
            <a:off x="-574692" y="3743877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29" y="0"/>
                </a:moveTo>
                <a:lnTo>
                  <a:pt x="0" y="0"/>
                </a:lnTo>
                <a:lnTo>
                  <a:pt x="0" y="2566817"/>
                </a:lnTo>
                <a:lnTo>
                  <a:pt x="2699329" y="2566817"/>
                </a:lnTo>
                <a:lnTo>
                  <a:pt x="269932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56341B75-999A-BBF9-475A-51CEE4E7B30F}"/>
              </a:ext>
            </a:extLst>
          </p:cNvPr>
          <p:cNvGrpSpPr/>
          <p:nvPr/>
        </p:nvGrpSpPr>
        <p:grpSpPr>
          <a:xfrm>
            <a:off x="4980618" y="2944164"/>
            <a:ext cx="8326764" cy="2345841"/>
            <a:chOff x="0" y="0"/>
            <a:chExt cx="11102352" cy="312778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91832B4-FC50-C65E-1460-E98E85E78B42}"/>
                </a:ext>
              </a:extLst>
            </p:cNvPr>
            <p:cNvSpPr/>
            <p:nvPr/>
          </p:nvSpPr>
          <p:spPr>
            <a:xfrm>
              <a:off x="4028435" y="751513"/>
              <a:ext cx="6768133" cy="727046"/>
            </a:xfrm>
            <a:custGeom>
              <a:avLst/>
              <a:gdLst/>
              <a:ahLst/>
              <a:cxnLst/>
              <a:rect l="l" t="t" r="r" b="b"/>
              <a:pathLst>
                <a:path w="6768133" h="727046">
                  <a:moveTo>
                    <a:pt x="0" y="0"/>
                  </a:moveTo>
                  <a:lnTo>
                    <a:pt x="6768133" y="0"/>
                  </a:lnTo>
                  <a:lnTo>
                    <a:pt x="6768133" y="727045"/>
                  </a:lnTo>
                  <a:lnTo>
                    <a:pt x="0" y="72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E936B11-A9A7-0E3A-1C0C-D9778C331A1F}"/>
                </a:ext>
              </a:extLst>
            </p:cNvPr>
            <p:cNvSpPr txBox="1"/>
            <p:nvPr/>
          </p:nvSpPr>
          <p:spPr>
            <a:xfrm>
              <a:off x="3753456" y="1640094"/>
              <a:ext cx="7348897" cy="9545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5072" b="1" spc="172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AWARDS 2025</a:t>
              </a: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F878601-B6A5-736D-8AE1-FF6D78413BF3}"/>
                </a:ext>
              </a:extLst>
            </p:cNvPr>
            <p:cNvSpPr/>
            <p:nvPr/>
          </p:nvSpPr>
          <p:spPr>
            <a:xfrm>
              <a:off x="1071450" y="145593"/>
              <a:ext cx="3072367" cy="2434947"/>
            </a:xfrm>
            <a:custGeom>
              <a:avLst/>
              <a:gdLst/>
              <a:ahLst/>
              <a:cxnLst/>
              <a:rect l="l" t="t" r="r" b="b"/>
              <a:pathLst>
                <a:path w="3072367" h="2434947">
                  <a:moveTo>
                    <a:pt x="0" y="0"/>
                  </a:moveTo>
                  <a:lnTo>
                    <a:pt x="3072367" y="0"/>
                  </a:lnTo>
                  <a:lnTo>
                    <a:pt x="3072367" y="2434947"/>
                  </a:lnTo>
                  <a:lnTo>
                    <a:pt x="0" y="2434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b="-26177"/>
              </a:stretch>
            </a:blipFill>
          </p:spPr>
          <p:txBody>
            <a:bodyPr/>
            <a:lstStyle/>
            <a:p>
              <a:endParaRPr lang="en-PH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2966932-3B10-B0AE-1420-0108FB72C052}"/>
                </a:ext>
              </a:extLst>
            </p:cNvPr>
            <p:cNvSpPr txBox="1"/>
            <p:nvPr/>
          </p:nvSpPr>
          <p:spPr>
            <a:xfrm>
              <a:off x="0" y="-295275"/>
              <a:ext cx="2607634" cy="3423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3"/>
                </a:lnSpc>
              </a:pPr>
              <a:r>
                <a:rPr lang="en-US" sz="15430">
                  <a:solidFill>
                    <a:srgbClr val="3FAFAC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CC8657B9-8AA6-BB26-B29C-C8FB8F7CE043}"/>
                </a:ext>
              </a:extLst>
            </p:cNvPr>
            <p:cNvGrpSpPr/>
            <p:nvPr/>
          </p:nvGrpSpPr>
          <p:grpSpPr>
            <a:xfrm>
              <a:off x="1682520" y="2129860"/>
              <a:ext cx="2033667" cy="450680"/>
              <a:chOff x="0" y="0"/>
              <a:chExt cx="1345025" cy="29807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7A77BB2-0253-74C7-E760-4E67113E4B3A}"/>
                  </a:ext>
                </a:extLst>
              </p:cNvPr>
              <p:cNvSpPr/>
              <p:nvPr/>
            </p:nvSpPr>
            <p:spPr>
              <a:xfrm>
                <a:off x="0" y="0"/>
                <a:ext cx="1345025" cy="298070"/>
              </a:xfrm>
              <a:custGeom>
                <a:avLst/>
                <a:gdLst/>
                <a:ahLst/>
                <a:cxnLst/>
                <a:rect l="l" t="t" r="r" b="b"/>
                <a:pathLst>
                  <a:path w="1345025" h="298070">
                    <a:moveTo>
                      <a:pt x="0" y="0"/>
                    </a:moveTo>
                    <a:lnTo>
                      <a:pt x="1345025" y="0"/>
                    </a:lnTo>
                    <a:lnTo>
                      <a:pt x="1345025" y="298070"/>
                    </a:lnTo>
                    <a:lnTo>
                      <a:pt x="0" y="298070"/>
                    </a:lnTo>
                    <a:close/>
                  </a:path>
                </a:pathLst>
              </a:custGeom>
              <a:solidFill>
                <a:srgbClr val="DA4D42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81E8C15E-2064-555C-53D8-3FD8CF950E56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5025" cy="317120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D5CE6B57-36EA-39BB-D01B-1AA516484C26}"/>
                </a:ext>
              </a:extLst>
            </p:cNvPr>
            <p:cNvGrpSpPr/>
            <p:nvPr/>
          </p:nvGrpSpPr>
          <p:grpSpPr>
            <a:xfrm>
              <a:off x="3335197" y="2014605"/>
              <a:ext cx="761979" cy="681191"/>
              <a:chOff x="0" y="0"/>
              <a:chExt cx="812800" cy="726624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29D90B3E-9C12-DB92-F25D-2DD2713202A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2662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26624">
                    <a:moveTo>
                      <a:pt x="406400" y="0"/>
                    </a:moveTo>
                    <a:lnTo>
                      <a:pt x="812800" y="726624"/>
                    </a:lnTo>
                    <a:lnTo>
                      <a:pt x="0" y="726624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21250"/>
              </a:solidFill>
            </p:spPr>
            <p:txBody>
              <a:bodyPr/>
              <a:lstStyle/>
              <a:p>
                <a:endParaRPr lang="en-PH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7AB28A4A-3128-B074-DEC9-D3869708BEAC}"/>
                  </a:ext>
                </a:extLst>
              </p:cNvPr>
              <p:cNvSpPr txBox="1"/>
              <p:nvPr/>
            </p:nvSpPr>
            <p:spPr>
              <a:xfrm>
                <a:off x="127000" y="318311"/>
                <a:ext cx="558800" cy="356411"/>
              </a:xfrm>
              <a:prstGeom prst="rect">
                <a:avLst/>
              </a:prstGeom>
            </p:spPr>
            <p:txBody>
              <a:bodyPr lIns="65592" tIns="65592" rIns="65592" bIns="65592" rtlCol="0" anchor="ctr"/>
              <a:lstStyle/>
              <a:p>
                <a:pPr algn="ctr">
                  <a:lnSpc>
                    <a:spcPts val="1260"/>
                  </a:lnSpc>
                </a:pPr>
                <a:endParaRPr/>
              </a:p>
            </p:txBody>
          </p:sp>
        </p:grp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F7ACE37E-13A5-936A-1552-3F657AA84672}"/>
                </a:ext>
              </a:extLst>
            </p:cNvPr>
            <p:cNvSpPr txBox="1"/>
            <p:nvPr/>
          </p:nvSpPr>
          <p:spPr>
            <a:xfrm>
              <a:off x="1833430" y="2185104"/>
              <a:ext cx="1548408" cy="353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903" spc="7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YEARS CELEBRATING DEI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2D0D6FF0-60D2-0D0F-70C5-ABC52DB3AA60}"/>
              </a:ext>
            </a:extLst>
          </p:cNvPr>
          <p:cNvSpPr/>
          <p:nvPr/>
        </p:nvSpPr>
        <p:spPr>
          <a:xfrm rot="-3758471">
            <a:off x="-679297" y="1732829"/>
            <a:ext cx="3405929" cy="2991466"/>
          </a:xfrm>
          <a:custGeom>
            <a:avLst/>
            <a:gdLst/>
            <a:ahLst/>
            <a:cxnLst/>
            <a:rect l="l" t="t" r="r" b="b"/>
            <a:pathLst>
              <a:path w="3405929" h="2991466">
                <a:moveTo>
                  <a:pt x="0" y="0"/>
                </a:moveTo>
                <a:lnTo>
                  <a:pt x="3405930" y="0"/>
                </a:lnTo>
                <a:lnTo>
                  <a:pt x="3405930" y="2991467"/>
                </a:lnTo>
                <a:lnTo>
                  <a:pt x="0" y="299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507FA3A2-C167-5ED0-79E7-1DC703A70506}"/>
              </a:ext>
            </a:extLst>
          </p:cNvPr>
          <p:cNvSpPr/>
          <p:nvPr/>
        </p:nvSpPr>
        <p:spPr>
          <a:xfrm rot="-7436013">
            <a:off x="2791979" y="-115226"/>
            <a:ext cx="2094233" cy="1839388"/>
          </a:xfrm>
          <a:custGeom>
            <a:avLst/>
            <a:gdLst/>
            <a:ahLst/>
            <a:cxnLst/>
            <a:rect l="l" t="t" r="r" b="b"/>
            <a:pathLst>
              <a:path w="2094233" h="1839388">
                <a:moveTo>
                  <a:pt x="0" y="0"/>
                </a:moveTo>
                <a:lnTo>
                  <a:pt x="2094232" y="0"/>
                </a:lnTo>
                <a:lnTo>
                  <a:pt x="2094232" y="1839388"/>
                </a:lnTo>
                <a:lnTo>
                  <a:pt x="0" y="18393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F02BA35F-0E82-1DC3-9D12-DAE8FEC7A932}"/>
              </a:ext>
            </a:extLst>
          </p:cNvPr>
          <p:cNvSpPr/>
          <p:nvPr/>
        </p:nvSpPr>
        <p:spPr>
          <a:xfrm rot="-6564773">
            <a:off x="15235069" y="235727"/>
            <a:ext cx="6895752" cy="6895752"/>
          </a:xfrm>
          <a:custGeom>
            <a:avLst/>
            <a:gdLst/>
            <a:ahLst/>
            <a:cxnLst/>
            <a:rect l="l" t="t" r="r" b="b"/>
            <a:pathLst>
              <a:path w="6895752" h="6895752">
                <a:moveTo>
                  <a:pt x="0" y="0"/>
                </a:moveTo>
                <a:lnTo>
                  <a:pt x="6895752" y="0"/>
                </a:lnTo>
                <a:lnTo>
                  <a:pt x="6895752" y="6895752"/>
                </a:lnTo>
                <a:lnTo>
                  <a:pt x="0" y="6895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37ED355E-FDBE-D53E-22B6-C5C0D233A774}"/>
              </a:ext>
            </a:extLst>
          </p:cNvPr>
          <p:cNvSpPr/>
          <p:nvPr/>
        </p:nvSpPr>
        <p:spPr>
          <a:xfrm>
            <a:off x="15835655" y="-287400"/>
            <a:ext cx="2847290" cy="2632200"/>
          </a:xfrm>
          <a:custGeom>
            <a:avLst/>
            <a:gdLst/>
            <a:ahLst/>
            <a:cxnLst/>
            <a:rect l="l" t="t" r="r" b="b"/>
            <a:pathLst>
              <a:path w="2847290" h="2632200">
                <a:moveTo>
                  <a:pt x="0" y="0"/>
                </a:moveTo>
                <a:lnTo>
                  <a:pt x="2847290" y="0"/>
                </a:lnTo>
                <a:lnTo>
                  <a:pt x="2847290" y="2632200"/>
                </a:lnTo>
                <a:lnTo>
                  <a:pt x="0" y="26322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FC856EDE-2977-41C5-8814-D7A25A683D6E}"/>
              </a:ext>
            </a:extLst>
          </p:cNvPr>
          <p:cNvSpPr/>
          <p:nvPr/>
        </p:nvSpPr>
        <p:spPr>
          <a:xfrm>
            <a:off x="1671177" y="3168274"/>
            <a:ext cx="868961" cy="948811"/>
          </a:xfrm>
          <a:custGeom>
            <a:avLst/>
            <a:gdLst/>
            <a:ahLst/>
            <a:cxnLst/>
            <a:rect l="l" t="t" r="r" b="b"/>
            <a:pathLst>
              <a:path w="868961" h="948811">
                <a:moveTo>
                  <a:pt x="0" y="0"/>
                </a:moveTo>
                <a:lnTo>
                  <a:pt x="868960" y="0"/>
                </a:lnTo>
                <a:lnTo>
                  <a:pt x="868960" y="948811"/>
                </a:lnTo>
                <a:lnTo>
                  <a:pt x="0" y="948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7D7DC17F-C50C-21F4-9AC1-CD17E19D9A74}"/>
              </a:ext>
            </a:extLst>
          </p:cNvPr>
          <p:cNvSpPr/>
          <p:nvPr/>
        </p:nvSpPr>
        <p:spPr>
          <a:xfrm>
            <a:off x="5357179" y="-714236"/>
            <a:ext cx="2393414" cy="2102163"/>
          </a:xfrm>
          <a:custGeom>
            <a:avLst/>
            <a:gdLst/>
            <a:ahLst/>
            <a:cxnLst/>
            <a:rect l="l" t="t" r="r" b="b"/>
            <a:pathLst>
              <a:path w="2393414" h="2102163">
                <a:moveTo>
                  <a:pt x="0" y="0"/>
                </a:moveTo>
                <a:lnTo>
                  <a:pt x="2393414" y="0"/>
                </a:lnTo>
                <a:lnTo>
                  <a:pt x="2393414" y="2102162"/>
                </a:lnTo>
                <a:lnTo>
                  <a:pt x="0" y="2102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6B824D48-2B0A-AA11-E25F-9F5E43209D08}"/>
              </a:ext>
            </a:extLst>
          </p:cNvPr>
          <p:cNvSpPr/>
          <p:nvPr/>
        </p:nvSpPr>
        <p:spPr>
          <a:xfrm>
            <a:off x="9061458" y="-1213868"/>
            <a:ext cx="3749782" cy="3950920"/>
          </a:xfrm>
          <a:custGeom>
            <a:avLst/>
            <a:gdLst/>
            <a:ahLst/>
            <a:cxnLst/>
            <a:rect l="l" t="t" r="r" b="b"/>
            <a:pathLst>
              <a:path w="3749782" h="3950920">
                <a:moveTo>
                  <a:pt x="0" y="0"/>
                </a:moveTo>
                <a:lnTo>
                  <a:pt x="3749782" y="0"/>
                </a:lnTo>
                <a:lnTo>
                  <a:pt x="3749782" y="3950920"/>
                </a:lnTo>
                <a:lnTo>
                  <a:pt x="0" y="3950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740C5912-3ADD-6B31-F9A9-B5B05FCF0D03}"/>
              </a:ext>
            </a:extLst>
          </p:cNvPr>
          <p:cNvSpPr/>
          <p:nvPr/>
        </p:nvSpPr>
        <p:spPr>
          <a:xfrm>
            <a:off x="8178851" y="-897490"/>
            <a:ext cx="2757498" cy="2421942"/>
          </a:xfrm>
          <a:custGeom>
            <a:avLst/>
            <a:gdLst/>
            <a:ahLst/>
            <a:cxnLst/>
            <a:rect l="l" t="t" r="r" b="b"/>
            <a:pathLst>
              <a:path w="2757498" h="2421942">
                <a:moveTo>
                  <a:pt x="0" y="0"/>
                </a:moveTo>
                <a:lnTo>
                  <a:pt x="2757498" y="0"/>
                </a:lnTo>
                <a:lnTo>
                  <a:pt x="2757498" y="2421942"/>
                </a:lnTo>
                <a:lnTo>
                  <a:pt x="0" y="24219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7E2871D3-229F-8F41-4506-7632D88EB8FD}"/>
              </a:ext>
            </a:extLst>
          </p:cNvPr>
          <p:cNvSpPr/>
          <p:nvPr/>
        </p:nvSpPr>
        <p:spPr>
          <a:xfrm rot="-5068548">
            <a:off x="10949097" y="-380418"/>
            <a:ext cx="1551747" cy="1434525"/>
          </a:xfrm>
          <a:custGeom>
            <a:avLst/>
            <a:gdLst/>
            <a:ahLst/>
            <a:cxnLst/>
            <a:rect l="l" t="t" r="r" b="b"/>
            <a:pathLst>
              <a:path w="1551747" h="1434525">
                <a:moveTo>
                  <a:pt x="0" y="0"/>
                </a:moveTo>
                <a:lnTo>
                  <a:pt x="1551748" y="0"/>
                </a:lnTo>
                <a:lnTo>
                  <a:pt x="1551748" y="1434526"/>
                </a:lnTo>
                <a:lnTo>
                  <a:pt x="0" y="1434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3F85F144-BF3D-7798-4D87-1748F63F8229}"/>
              </a:ext>
            </a:extLst>
          </p:cNvPr>
          <p:cNvSpPr/>
          <p:nvPr/>
        </p:nvSpPr>
        <p:spPr>
          <a:xfrm rot="2577481" flipH="1">
            <a:off x="16348341" y="4528224"/>
            <a:ext cx="2699330" cy="2566817"/>
          </a:xfrm>
          <a:custGeom>
            <a:avLst/>
            <a:gdLst/>
            <a:ahLst/>
            <a:cxnLst/>
            <a:rect l="l" t="t" r="r" b="b"/>
            <a:pathLst>
              <a:path w="2699330" h="2566817">
                <a:moveTo>
                  <a:pt x="2699330" y="0"/>
                </a:moveTo>
                <a:lnTo>
                  <a:pt x="0" y="0"/>
                </a:lnTo>
                <a:lnTo>
                  <a:pt x="0" y="2566817"/>
                </a:lnTo>
                <a:lnTo>
                  <a:pt x="2699330" y="2566817"/>
                </a:lnTo>
                <a:lnTo>
                  <a:pt x="269933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795CD5F7-069E-3978-9984-88671357F1D9}"/>
              </a:ext>
            </a:extLst>
          </p:cNvPr>
          <p:cNvSpPr/>
          <p:nvPr/>
        </p:nvSpPr>
        <p:spPr>
          <a:xfrm>
            <a:off x="4214077" y="982314"/>
            <a:ext cx="695426" cy="759331"/>
          </a:xfrm>
          <a:custGeom>
            <a:avLst/>
            <a:gdLst/>
            <a:ahLst/>
            <a:cxnLst/>
            <a:rect l="l" t="t" r="r" b="b"/>
            <a:pathLst>
              <a:path w="695426" h="759331">
                <a:moveTo>
                  <a:pt x="0" y="0"/>
                </a:moveTo>
                <a:lnTo>
                  <a:pt x="695427" y="0"/>
                </a:lnTo>
                <a:lnTo>
                  <a:pt x="695427" y="759331"/>
                </a:lnTo>
                <a:lnTo>
                  <a:pt x="0" y="75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B193D0C2-9B06-8B5B-270D-7D93F8EC95E9}"/>
              </a:ext>
            </a:extLst>
          </p:cNvPr>
          <p:cNvSpPr/>
          <p:nvPr/>
        </p:nvSpPr>
        <p:spPr>
          <a:xfrm>
            <a:off x="15835655" y="6493700"/>
            <a:ext cx="3441469" cy="4114800"/>
          </a:xfrm>
          <a:custGeom>
            <a:avLst/>
            <a:gdLst/>
            <a:ahLst/>
            <a:cxnLst/>
            <a:rect l="l" t="t" r="r" b="b"/>
            <a:pathLst>
              <a:path w="3441469" h="4114800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4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5F7BE583-E207-ADEC-2045-CA149B106266}"/>
              </a:ext>
            </a:extLst>
          </p:cNvPr>
          <p:cNvSpPr txBox="1"/>
          <p:nvPr/>
        </p:nvSpPr>
        <p:spPr>
          <a:xfrm>
            <a:off x="0" y="8367853"/>
            <a:ext cx="182880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Business Category Merit Recipient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0F2580A6-E23F-A01D-9C52-75662B53B1CA}"/>
              </a:ext>
            </a:extLst>
          </p:cNvPr>
          <p:cNvSpPr txBox="1"/>
          <p:nvPr/>
        </p:nvSpPr>
        <p:spPr>
          <a:xfrm>
            <a:off x="2734339" y="5264274"/>
            <a:ext cx="13101315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92"/>
              </a:lnSpc>
            </a:pPr>
            <a:r>
              <a:rPr lang="fr-FR" sz="66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DuluxGroup</a:t>
            </a:r>
            <a:r>
              <a:rPr lang="fr-FR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IT&amp;DE DEI Initiative</a:t>
            </a:r>
          </a:p>
          <a:p>
            <a:pPr algn="ctr">
              <a:lnSpc>
                <a:spcPts val="7192"/>
              </a:lnSpc>
            </a:pPr>
            <a:r>
              <a:rPr lang="fr-FR" sz="6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</a:t>
            </a:r>
            <a:r>
              <a:rPr lang="fr-FR" sz="660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DuluxGroup</a:t>
            </a:r>
            <a:endParaRPr lang="en-US" sz="660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4024391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ED66154AC75648AB7FC4B570A2C34A" ma:contentTypeVersion="16" ma:contentTypeDescription="Create a new document." ma:contentTypeScope="" ma:versionID="0831f290062d55ec13ea88fee60942b3">
  <xsd:schema xmlns:xsd="http://www.w3.org/2001/XMLSchema" xmlns:xs="http://www.w3.org/2001/XMLSchema" xmlns:p="http://schemas.microsoft.com/office/2006/metadata/properties" xmlns:ns2="020383e3-9810-4718-bf7a-5798a8883b1c" xmlns:ns3="0f27b5b2-e1b5-41c3-ad3a-0050bed4dbfd" targetNamespace="http://schemas.microsoft.com/office/2006/metadata/properties" ma:root="true" ma:fieldsID="09ccdd7abf60ee75af58aa9bc3f59312" ns2:_="" ns3:_="">
    <xsd:import namespace="020383e3-9810-4718-bf7a-5798a8883b1c"/>
    <xsd:import namespace="0f27b5b2-e1b5-41c3-ad3a-0050bed4dbf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2:SharedWithUsers" minOccurs="0"/>
                <xsd:element ref="ns2:SharedWithDetail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383e3-9810-4718-bf7a-5798a8883b1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d26e9ef2-a88c-46d0-a244-80b44c1a135d}" ma:internalName="TaxCatchAll" ma:showField="CatchAllData" ma:web="020383e3-9810-4718-bf7a-5798a8883b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7b5b2-e1b5-41c3-ad3a-0050bed4db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a5ec8abe-1a6d-4abd-8482-1bc2cdc387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20383e3-9810-4718-bf7a-5798a8883b1c">MRT2YAYPK2A5-271481274-19412</_dlc_DocId>
    <_dlc_DocIdUrl xmlns="020383e3-9810-4718-bf7a-5798a8883b1c">
      <Url>https://bestcasescenario.sharepoint.com/sites/BCSCollab/_layouts/15/DocIdRedir.aspx?ID=MRT2YAYPK2A5-271481274-19412</Url>
      <Description>MRT2YAYPK2A5-271481274-19412</Description>
    </_dlc_DocIdUrl>
    <lcf76f155ced4ddcb4097134ff3c332f xmlns="0f27b5b2-e1b5-41c3-ad3a-0050bed4dbfd">
      <Terms xmlns="http://schemas.microsoft.com/office/infopath/2007/PartnerControls"/>
    </lcf76f155ced4ddcb4097134ff3c332f>
    <TaxCatchAll xmlns="020383e3-9810-4718-bf7a-5798a8883b1c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66DAE5-26C0-46E6-A259-127C4F5E814C}">
  <ds:schemaRefs>
    <ds:schemaRef ds:uri="020383e3-9810-4718-bf7a-5798a8883b1c"/>
    <ds:schemaRef ds:uri="0f27b5b2-e1b5-41c3-ad3a-0050bed4dbf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30BEE2E-96AF-455E-92B1-8FC27C55071B}">
  <ds:schemaRefs>
    <ds:schemaRef ds:uri="020383e3-9810-4718-bf7a-5798a8883b1c"/>
    <ds:schemaRef ds:uri="0f27b5b2-e1b5-41c3-ad3a-0050bed4dbfd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27C5540-AE61-4E7E-AB68-BD597083B85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FB9D155-6C92-454A-B1DC-5BD53C5F86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2659</Words>
  <Application>Microsoft Office PowerPoint</Application>
  <PresentationFormat>Custom</PresentationFormat>
  <Paragraphs>486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3" baseType="lpstr">
      <vt:lpstr>Open Sans 2</vt:lpstr>
      <vt:lpstr>Open Sans 1</vt:lpstr>
      <vt:lpstr>Open Sans</vt:lpstr>
      <vt:lpstr>Open Sans 1 Bold</vt:lpstr>
      <vt:lpstr>Open Sans Bold</vt:lpstr>
      <vt:lpstr>Calibri</vt:lpstr>
      <vt:lpstr>Open Sans 2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V1 2025 TD Awards - Presentation V1</dc:title>
  <cp:lastModifiedBy>Jen Murray</cp:lastModifiedBy>
  <cp:revision>3</cp:revision>
  <dcterms:created xsi:type="dcterms:W3CDTF">2006-08-16T00:00:00Z</dcterms:created>
  <dcterms:modified xsi:type="dcterms:W3CDTF">2025-08-14T10:15:20Z</dcterms:modified>
  <dc:identifier>DAGiDPdD0us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e1700d1f-adcd-44f6-ac95-3bd636129149</vt:lpwstr>
  </property>
  <property fmtid="{D5CDD505-2E9C-101B-9397-08002B2CF9AE}" pid="3" name="ContentTypeId">
    <vt:lpwstr>0x010100A2ED66154AC75648AB7FC4B570A2C34A</vt:lpwstr>
  </property>
  <property fmtid="{D5CDD505-2E9C-101B-9397-08002B2CF9AE}" pid="4" name="MediaServiceImageTags">
    <vt:lpwstr/>
  </property>
</Properties>
</file>